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8C62-D71F-4F34-82A9-B7867AE2483A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92838-1717-4C2E-A5F2-5B3C6B3925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8C62-D71F-4F34-82A9-B7867AE2483A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92838-1717-4C2E-A5F2-5B3C6B3925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8C62-D71F-4F34-82A9-B7867AE2483A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92838-1717-4C2E-A5F2-5B3C6B3925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8C62-D71F-4F34-82A9-B7867AE2483A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92838-1717-4C2E-A5F2-5B3C6B3925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8C62-D71F-4F34-82A9-B7867AE2483A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92838-1717-4C2E-A5F2-5B3C6B3925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8C62-D71F-4F34-82A9-B7867AE2483A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92838-1717-4C2E-A5F2-5B3C6B3925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8C62-D71F-4F34-82A9-B7867AE2483A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92838-1717-4C2E-A5F2-5B3C6B3925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8C62-D71F-4F34-82A9-B7867AE2483A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92838-1717-4C2E-A5F2-5B3C6B3925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8C62-D71F-4F34-82A9-B7867AE2483A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92838-1717-4C2E-A5F2-5B3C6B3925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8C62-D71F-4F34-82A9-B7867AE2483A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92838-1717-4C2E-A5F2-5B3C6B3925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2D8C62-D71F-4F34-82A9-B7867AE2483A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D92838-1717-4C2E-A5F2-5B3C6B39250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D8C62-D71F-4F34-82A9-B7867AE2483A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D92838-1717-4C2E-A5F2-5B3C6B39250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307824" y="918450"/>
            <a:ext cx="4640985" cy="964091"/>
            <a:chOff x="2307824" y="918450"/>
            <a:chExt cx="4640985" cy="964091"/>
          </a:xfrm>
        </p:grpSpPr>
        <p:sp>
          <p:nvSpPr>
            <p:cNvPr id="2" name="Freeform 1"/>
            <p:cNvSpPr/>
            <p:nvPr/>
          </p:nvSpPr>
          <p:spPr>
            <a:xfrm>
              <a:off x="2307824" y="937036"/>
              <a:ext cx="532292" cy="945505"/>
            </a:xfrm>
            <a:custGeom>
              <a:avLst/>
              <a:gdLst/>
              <a:ahLst/>
              <a:cxnLst/>
              <a:rect l="0" t="0" r="0" b="0"/>
              <a:pathLst>
                <a:path w="532292" h="945505">
                  <a:moveTo>
                    <a:pt x="345357" y="0"/>
                  </a:moveTo>
                  <a:lnTo>
                    <a:pt x="294362" y="54114"/>
                  </a:lnTo>
                  <a:lnTo>
                    <a:pt x="259375" y="106225"/>
                  </a:lnTo>
                  <a:lnTo>
                    <a:pt x="218047" y="169077"/>
                  </a:lnTo>
                  <a:lnTo>
                    <a:pt x="180017" y="226092"/>
                  </a:lnTo>
                  <a:lnTo>
                    <a:pt x="148383" y="274398"/>
                  </a:lnTo>
                  <a:lnTo>
                    <a:pt x="120936" y="333706"/>
                  </a:lnTo>
                  <a:lnTo>
                    <a:pt x="94590" y="394721"/>
                  </a:lnTo>
                  <a:lnTo>
                    <a:pt x="75028" y="448373"/>
                  </a:lnTo>
                  <a:lnTo>
                    <a:pt x="48654" y="510384"/>
                  </a:lnTo>
                  <a:lnTo>
                    <a:pt x="33329" y="565327"/>
                  </a:lnTo>
                  <a:lnTo>
                    <a:pt x="19036" y="621240"/>
                  </a:lnTo>
                  <a:lnTo>
                    <a:pt x="4948" y="677345"/>
                  </a:lnTo>
                  <a:lnTo>
                    <a:pt x="0" y="730629"/>
                  </a:lnTo>
                  <a:lnTo>
                    <a:pt x="4123" y="790871"/>
                  </a:lnTo>
                  <a:lnTo>
                    <a:pt x="18343" y="841995"/>
                  </a:lnTo>
                  <a:lnTo>
                    <a:pt x="42963" y="886779"/>
                  </a:lnTo>
                  <a:lnTo>
                    <a:pt x="72485" y="918506"/>
                  </a:lnTo>
                  <a:lnTo>
                    <a:pt x="103459" y="937135"/>
                  </a:lnTo>
                  <a:lnTo>
                    <a:pt x="162177" y="945504"/>
                  </a:lnTo>
                  <a:lnTo>
                    <a:pt x="223862" y="944038"/>
                  </a:lnTo>
                  <a:lnTo>
                    <a:pt x="281438" y="929553"/>
                  </a:lnTo>
                  <a:lnTo>
                    <a:pt x="330391" y="912768"/>
                  </a:lnTo>
                  <a:lnTo>
                    <a:pt x="369389" y="893971"/>
                  </a:lnTo>
                  <a:lnTo>
                    <a:pt x="425633" y="845733"/>
                  </a:lnTo>
                  <a:lnTo>
                    <a:pt x="483566" y="795483"/>
                  </a:lnTo>
                  <a:lnTo>
                    <a:pt x="511635" y="735728"/>
                  </a:lnTo>
                  <a:lnTo>
                    <a:pt x="526166" y="686447"/>
                  </a:lnTo>
                  <a:lnTo>
                    <a:pt x="532291" y="634800"/>
                  </a:lnTo>
                  <a:lnTo>
                    <a:pt x="522927" y="588042"/>
                  </a:lnTo>
                  <a:lnTo>
                    <a:pt x="497633" y="532660"/>
                  </a:lnTo>
                  <a:lnTo>
                    <a:pt x="479716" y="513208"/>
                  </a:lnTo>
                  <a:lnTo>
                    <a:pt x="444308" y="494693"/>
                  </a:lnTo>
                  <a:lnTo>
                    <a:pt x="398592" y="492976"/>
                  </a:lnTo>
                  <a:lnTo>
                    <a:pt x="342413" y="499876"/>
                  </a:lnTo>
                  <a:lnTo>
                    <a:pt x="286903" y="514919"/>
                  </a:lnTo>
                  <a:lnTo>
                    <a:pt x="233725" y="533727"/>
                  </a:lnTo>
                  <a:lnTo>
                    <a:pt x="177351" y="579289"/>
                  </a:lnTo>
                  <a:lnTo>
                    <a:pt x="116616" y="639392"/>
                  </a:lnTo>
                  <a:lnTo>
                    <a:pt x="67707" y="679934"/>
                  </a:lnTo>
                  <a:lnTo>
                    <a:pt x="50559" y="694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74321" y="1800373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18869" y="938282"/>
              <a:ext cx="421392" cy="943197"/>
            </a:xfrm>
            <a:custGeom>
              <a:avLst/>
              <a:gdLst/>
              <a:ahLst/>
              <a:cxnLst/>
              <a:rect l="0" t="0" r="0" b="0"/>
              <a:pathLst>
                <a:path w="421392" h="943197">
                  <a:moveTo>
                    <a:pt x="413504" y="188267"/>
                  </a:moveTo>
                  <a:lnTo>
                    <a:pt x="376417" y="245629"/>
                  </a:lnTo>
                  <a:lnTo>
                    <a:pt x="334141" y="303084"/>
                  </a:lnTo>
                  <a:lnTo>
                    <a:pt x="299855" y="361575"/>
                  </a:lnTo>
                  <a:lnTo>
                    <a:pt x="258968" y="420320"/>
                  </a:lnTo>
                  <a:lnTo>
                    <a:pt x="232308" y="480926"/>
                  </a:lnTo>
                  <a:lnTo>
                    <a:pt x="200303" y="542661"/>
                  </a:lnTo>
                  <a:lnTo>
                    <a:pt x="173356" y="603997"/>
                  </a:lnTo>
                  <a:lnTo>
                    <a:pt x="154891" y="657688"/>
                  </a:lnTo>
                  <a:lnTo>
                    <a:pt x="143098" y="706421"/>
                  </a:lnTo>
                  <a:lnTo>
                    <a:pt x="134136" y="766245"/>
                  </a:lnTo>
                  <a:lnTo>
                    <a:pt x="141424" y="818592"/>
                  </a:lnTo>
                  <a:lnTo>
                    <a:pt x="153903" y="869089"/>
                  </a:lnTo>
                  <a:lnTo>
                    <a:pt x="172419" y="907448"/>
                  </a:lnTo>
                  <a:lnTo>
                    <a:pt x="187032" y="924363"/>
                  </a:lnTo>
                  <a:lnTo>
                    <a:pt x="205225" y="935781"/>
                  </a:lnTo>
                  <a:lnTo>
                    <a:pt x="240787" y="943196"/>
                  </a:lnTo>
                  <a:lnTo>
                    <a:pt x="286549" y="934215"/>
                  </a:lnTo>
                  <a:lnTo>
                    <a:pt x="331564" y="911147"/>
                  </a:lnTo>
                  <a:lnTo>
                    <a:pt x="368948" y="870906"/>
                  </a:lnTo>
                  <a:lnTo>
                    <a:pt x="400805" y="810609"/>
                  </a:lnTo>
                  <a:lnTo>
                    <a:pt x="419067" y="754619"/>
                  </a:lnTo>
                  <a:lnTo>
                    <a:pt x="421391" y="707285"/>
                  </a:lnTo>
                  <a:lnTo>
                    <a:pt x="415191" y="652836"/>
                  </a:lnTo>
                  <a:lnTo>
                    <a:pt x="404775" y="612916"/>
                  </a:lnTo>
                  <a:lnTo>
                    <a:pt x="374212" y="557226"/>
                  </a:lnTo>
                  <a:lnTo>
                    <a:pt x="317320" y="493814"/>
                  </a:lnTo>
                  <a:lnTo>
                    <a:pt x="255451" y="441062"/>
                  </a:lnTo>
                  <a:lnTo>
                    <a:pt x="192394" y="388409"/>
                  </a:lnTo>
                  <a:lnTo>
                    <a:pt x="130403" y="343002"/>
                  </a:lnTo>
                  <a:lnTo>
                    <a:pt x="76866" y="285237"/>
                  </a:lnTo>
                  <a:lnTo>
                    <a:pt x="21620" y="224618"/>
                  </a:lnTo>
                  <a:lnTo>
                    <a:pt x="0" y="162479"/>
                  </a:lnTo>
                  <a:lnTo>
                    <a:pt x="216" y="121225"/>
                  </a:lnTo>
                  <a:lnTo>
                    <a:pt x="18867" y="79365"/>
                  </a:lnTo>
                  <a:lnTo>
                    <a:pt x="46620" y="48505"/>
                  </a:lnTo>
                  <a:lnTo>
                    <a:pt x="106194" y="12945"/>
                  </a:lnTo>
                  <a:lnTo>
                    <a:pt x="130693" y="5061"/>
                  </a:lnTo>
                  <a:lnTo>
                    <a:pt x="194080" y="0"/>
                  </a:lnTo>
                  <a:lnTo>
                    <a:pt x="251747" y="4589"/>
                  </a:lnTo>
                  <a:lnTo>
                    <a:pt x="286027" y="19070"/>
                  </a:lnTo>
                  <a:lnTo>
                    <a:pt x="318411" y="43768"/>
                  </a:lnTo>
                  <a:lnTo>
                    <a:pt x="339055" y="73313"/>
                  </a:lnTo>
                  <a:lnTo>
                    <a:pt x="360861" y="1250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69285" y="1484518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2786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79633" y="1042321"/>
              <a:ext cx="26647" cy="642239"/>
            </a:xfrm>
            <a:custGeom>
              <a:avLst/>
              <a:gdLst/>
              <a:ahLst/>
              <a:cxnLst/>
              <a:rect l="0" t="0" r="0" b="0"/>
              <a:pathLst>
                <a:path w="26647" h="642239">
                  <a:moveTo>
                    <a:pt x="5590" y="0"/>
                  </a:moveTo>
                  <a:lnTo>
                    <a:pt x="0" y="16767"/>
                  </a:lnTo>
                  <a:lnTo>
                    <a:pt x="3272" y="76751"/>
                  </a:lnTo>
                  <a:lnTo>
                    <a:pt x="5132" y="139206"/>
                  </a:lnTo>
                  <a:lnTo>
                    <a:pt x="8574" y="190205"/>
                  </a:lnTo>
                  <a:lnTo>
                    <a:pt x="13883" y="245480"/>
                  </a:lnTo>
                  <a:lnTo>
                    <a:pt x="15455" y="303192"/>
                  </a:lnTo>
                  <a:lnTo>
                    <a:pt x="19041" y="357336"/>
                  </a:lnTo>
                  <a:lnTo>
                    <a:pt x="24393" y="410424"/>
                  </a:lnTo>
                  <a:lnTo>
                    <a:pt x="25979" y="460079"/>
                  </a:lnTo>
                  <a:lnTo>
                    <a:pt x="26449" y="507546"/>
                  </a:lnTo>
                  <a:lnTo>
                    <a:pt x="26607" y="570399"/>
                  </a:lnTo>
                  <a:lnTo>
                    <a:pt x="26641" y="629543"/>
                  </a:lnTo>
                  <a:lnTo>
                    <a:pt x="26646" y="642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07527" y="918450"/>
              <a:ext cx="733702" cy="450255"/>
            </a:xfrm>
            <a:custGeom>
              <a:avLst/>
              <a:gdLst/>
              <a:ahLst/>
              <a:cxnLst/>
              <a:rect l="0" t="0" r="0" b="0"/>
              <a:pathLst>
                <a:path w="733702" h="450255">
                  <a:moveTo>
                    <a:pt x="24970" y="208099"/>
                  </a:moveTo>
                  <a:lnTo>
                    <a:pt x="9329" y="190118"/>
                  </a:lnTo>
                  <a:lnTo>
                    <a:pt x="1251" y="173201"/>
                  </a:lnTo>
                  <a:lnTo>
                    <a:pt x="0" y="153984"/>
                  </a:lnTo>
                  <a:lnTo>
                    <a:pt x="1305" y="143946"/>
                  </a:lnTo>
                  <a:lnTo>
                    <a:pt x="12112" y="126554"/>
                  </a:lnTo>
                  <a:lnTo>
                    <a:pt x="53236" y="90736"/>
                  </a:lnTo>
                  <a:lnTo>
                    <a:pt x="112485" y="59440"/>
                  </a:lnTo>
                  <a:lnTo>
                    <a:pt x="171415" y="36892"/>
                  </a:lnTo>
                  <a:lnTo>
                    <a:pt x="224886" y="18686"/>
                  </a:lnTo>
                  <a:lnTo>
                    <a:pt x="259679" y="11206"/>
                  </a:lnTo>
                  <a:lnTo>
                    <a:pt x="308983" y="5871"/>
                  </a:lnTo>
                  <a:lnTo>
                    <a:pt x="366096" y="0"/>
                  </a:lnTo>
                  <a:lnTo>
                    <a:pt x="409534" y="1381"/>
                  </a:lnTo>
                  <a:lnTo>
                    <a:pt x="461242" y="6738"/>
                  </a:lnTo>
                  <a:lnTo>
                    <a:pt x="519029" y="19336"/>
                  </a:lnTo>
                  <a:lnTo>
                    <a:pt x="572349" y="37402"/>
                  </a:lnTo>
                  <a:lnTo>
                    <a:pt x="634444" y="75157"/>
                  </a:lnTo>
                  <a:lnTo>
                    <a:pt x="695102" y="130906"/>
                  </a:lnTo>
                  <a:lnTo>
                    <a:pt x="714919" y="167375"/>
                  </a:lnTo>
                  <a:lnTo>
                    <a:pt x="733701" y="229989"/>
                  </a:lnTo>
                  <a:lnTo>
                    <a:pt x="731466" y="262671"/>
                  </a:lnTo>
                  <a:lnTo>
                    <a:pt x="710967" y="325723"/>
                  </a:lnTo>
                  <a:lnTo>
                    <a:pt x="684388" y="366427"/>
                  </a:lnTo>
                  <a:lnTo>
                    <a:pt x="627268" y="418487"/>
                  </a:lnTo>
                  <a:lnTo>
                    <a:pt x="610853" y="431456"/>
                  </a:lnTo>
                  <a:lnTo>
                    <a:pt x="572452" y="450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85264" y="1345227"/>
              <a:ext cx="244974" cy="318276"/>
            </a:xfrm>
            <a:custGeom>
              <a:avLst/>
              <a:gdLst/>
              <a:ahLst/>
              <a:cxnLst/>
              <a:rect l="0" t="0" r="0" b="0"/>
              <a:pathLst>
                <a:path w="244974" h="318276">
                  <a:moveTo>
                    <a:pt x="0" y="202462"/>
                  </a:moveTo>
                  <a:lnTo>
                    <a:pt x="54144" y="202462"/>
                  </a:lnTo>
                  <a:lnTo>
                    <a:pt x="109091" y="196873"/>
                  </a:lnTo>
                  <a:lnTo>
                    <a:pt x="165005" y="183334"/>
                  </a:lnTo>
                  <a:lnTo>
                    <a:pt x="204738" y="164689"/>
                  </a:lnTo>
                  <a:lnTo>
                    <a:pt x="223966" y="147069"/>
                  </a:lnTo>
                  <a:lnTo>
                    <a:pt x="242355" y="117419"/>
                  </a:lnTo>
                  <a:lnTo>
                    <a:pt x="244973" y="90575"/>
                  </a:lnTo>
                  <a:lnTo>
                    <a:pt x="241068" y="61488"/>
                  </a:lnTo>
                  <a:lnTo>
                    <a:pt x="231533" y="36861"/>
                  </a:lnTo>
                  <a:lnTo>
                    <a:pt x="213258" y="20457"/>
                  </a:lnTo>
                  <a:lnTo>
                    <a:pt x="163398" y="394"/>
                  </a:lnTo>
                  <a:lnTo>
                    <a:pt x="122374" y="0"/>
                  </a:lnTo>
                  <a:lnTo>
                    <a:pt x="86172" y="12882"/>
                  </a:lnTo>
                  <a:lnTo>
                    <a:pt x="53218" y="42695"/>
                  </a:lnTo>
                  <a:lnTo>
                    <a:pt x="32406" y="81164"/>
                  </a:lnTo>
                  <a:lnTo>
                    <a:pt x="16063" y="137254"/>
                  </a:lnTo>
                  <a:lnTo>
                    <a:pt x="14508" y="185221"/>
                  </a:lnTo>
                  <a:lnTo>
                    <a:pt x="27825" y="228419"/>
                  </a:lnTo>
                  <a:lnTo>
                    <a:pt x="47759" y="262795"/>
                  </a:lnTo>
                  <a:lnTo>
                    <a:pt x="65680" y="280359"/>
                  </a:lnTo>
                  <a:lnTo>
                    <a:pt x="106678" y="303401"/>
                  </a:lnTo>
                  <a:lnTo>
                    <a:pt x="163359" y="315337"/>
                  </a:lnTo>
                  <a:lnTo>
                    <a:pt x="210570" y="318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53761" y="1379233"/>
              <a:ext cx="73701" cy="309679"/>
            </a:xfrm>
            <a:custGeom>
              <a:avLst/>
              <a:gdLst/>
              <a:ahLst/>
              <a:cxnLst/>
              <a:rect l="0" t="0" r="0" b="0"/>
              <a:pathLst>
                <a:path w="73701" h="309679">
                  <a:moveTo>
                    <a:pt x="0" y="115813"/>
                  </a:moveTo>
                  <a:lnTo>
                    <a:pt x="17959" y="176924"/>
                  </a:lnTo>
                  <a:lnTo>
                    <a:pt x="40739" y="236945"/>
                  </a:lnTo>
                  <a:lnTo>
                    <a:pt x="65648" y="299325"/>
                  </a:lnTo>
                  <a:lnTo>
                    <a:pt x="71841" y="308344"/>
                  </a:lnTo>
                  <a:lnTo>
                    <a:pt x="73631" y="309678"/>
                  </a:lnTo>
                  <a:lnTo>
                    <a:pt x="54822" y="255834"/>
                  </a:lnTo>
                  <a:lnTo>
                    <a:pt x="25528" y="198070"/>
                  </a:lnTo>
                  <a:lnTo>
                    <a:pt x="10719" y="146316"/>
                  </a:lnTo>
                  <a:lnTo>
                    <a:pt x="2117" y="91033"/>
                  </a:lnTo>
                  <a:lnTo>
                    <a:pt x="6217" y="49069"/>
                  </a:lnTo>
                  <a:lnTo>
                    <a:pt x="14852" y="27268"/>
                  </a:lnTo>
                  <a:lnTo>
                    <a:pt x="20430" y="18178"/>
                  </a:lnTo>
                  <a:lnTo>
                    <a:pt x="28827" y="1211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88792" y="1404752"/>
              <a:ext cx="186111" cy="279808"/>
            </a:xfrm>
            <a:custGeom>
              <a:avLst/>
              <a:gdLst/>
              <a:ahLst/>
              <a:cxnLst/>
              <a:rect l="0" t="0" r="0" b="0"/>
              <a:pathLst>
                <a:path w="186111" h="279808">
                  <a:moveTo>
                    <a:pt x="186110" y="6066"/>
                  </a:moveTo>
                  <a:lnTo>
                    <a:pt x="153658" y="0"/>
                  </a:lnTo>
                  <a:lnTo>
                    <a:pt x="96178" y="10626"/>
                  </a:lnTo>
                  <a:lnTo>
                    <a:pt x="61197" y="26004"/>
                  </a:lnTo>
                  <a:lnTo>
                    <a:pt x="28606" y="50968"/>
                  </a:lnTo>
                  <a:lnTo>
                    <a:pt x="13553" y="73596"/>
                  </a:lnTo>
                  <a:lnTo>
                    <a:pt x="4133" y="100420"/>
                  </a:lnTo>
                  <a:lnTo>
                    <a:pt x="0" y="146067"/>
                  </a:lnTo>
                  <a:lnTo>
                    <a:pt x="3179" y="171234"/>
                  </a:lnTo>
                  <a:lnTo>
                    <a:pt x="11610" y="190998"/>
                  </a:lnTo>
                  <a:lnTo>
                    <a:pt x="45151" y="237307"/>
                  </a:lnTo>
                  <a:lnTo>
                    <a:pt x="90199" y="265390"/>
                  </a:lnTo>
                  <a:lnTo>
                    <a:pt x="113067" y="273399"/>
                  </a:lnTo>
                  <a:lnTo>
                    <a:pt x="159637" y="278541"/>
                  </a:lnTo>
                  <a:lnTo>
                    <a:pt x="186110" y="2798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90715" y="1382474"/>
              <a:ext cx="178986" cy="261420"/>
            </a:xfrm>
            <a:custGeom>
              <a:avLst/>
              <a:gdLst/>
              <a:ahLst/>
              <a:cxnLst/>
              <a:rect l="0" t="0" r="0" b="0"/>
              <a:pathLst>
                <a:path w="178986" h="261420">
                  <a:moveTo>
                    <a:pt x="0" y="133629"/>
                  </a:moveTo>
                  <a:lnTo>
                    <a:pt x="16768" y="122451"/>
                  </a:lnTo>
                  <a:lnTo>
                    <a:pt x="72326" y="110754"/>
                  </a:lnTo>
                  <a:lnTo>
                    <a:pt x="127331" y="93615"/>
                  </a:lnTo>
                  <a:lnTo>
                    <a:pt x="152908" y="82310"/>
                  </a:lnTo>
                  <a:lnTo>
                    <a:pt x="170514" y="66367"/>
                  </a:lnTo>
                  <a:lnTo>
                    <a:pt x="176847" y="57202"/>
                  </a:lnTo>
                  <a:lnTo>
                    <a:pt x="178730" y="47583"/>
                  </a:lnTo>
                  <a:lnTo>
                    <a:pt x="174582" y="27536"/>
                  </a:lnTo>
                  <a:lnTo>
                    <a:pt x="169031" y="19617"/>
                  </a:lnTo>
                  <a:lnTo>
                    <a:pt x="153504" y="7698"/>
                  </a:lnTo>
                  <a:lnTo>
                    <a:pt x="119443" y="0"/>
                  </a:lnTo>
                  <a:lnTo>
                    <a:pt x="96370" y="4438"/>
                  </a:lnTo>
                  <a:lnTo>
                    <a:pt x="43496" y="32865"/>
                  </a:lnTo>
                  <a:lnTo>
                    <a:pt x="26740" y="46341"/>
                  </a:lnTo>
                  <a:lnTo>
                    <a:pt x="9743" y="72671"/>
                  </a:lnTo>
                  <a:lnTo>
                    <a:pt x="1925" y="128650"/>
                  </a:lnTo>
                  <a:lnTo>
                    <a:pt x="2910" y="170628"/>
                  </a:lnTo>
                  <a:lnTo>
                    <a:pt x="16980" y="204643"/>
                  </a:lnTo>
                  <a:lnTo>
                    <a:pt x="49521" y="245117"/>
                  </a:lnTo>
                  <a:lnTo>
                    <a:pt x="81484" y="261159"/>
                  </a:lnTo>
                  <a:lnTo>
                    <a:pt x="139101" y="261419"/>
                  </a:lnTo>
                  <a:lnTo>
                    <a:pt x="178985" y="2599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96042" y="1425928"/>
              <a:ext cx="231628" cy="258632"/>
            </a:xfrm>
            <a:custGeom>
              <a:avLst/>
              <a:gdLst/>
              <a:ahLst/>
              <a:cxnLst/>
              <a:rect l="0" t="0" r="0" b="0"/>
              <a:pathLst>
                <a:path w="231628" h="258632">
                  <a:moveTo>
                    <a:pt x="0" y="69118"/>
                  </a:moveTo>
                  <a:lnTo>
                    <a:pt x="3119" y="123263"/>
                  </a:lnTo>
                  <a:lnTo>
                    <a:pt x="14654" y="183799"/>
                  </a:lnTo>
                  <a:lnTo>
                    <a:pt x="18622" y="235487"/>
                  </a:lnTo>
                  <a:lnTo>
                    <a:pt x="17094" y="236183"/>
                  </a:lnTo>
                  <a:lnTo>
                    <a:pt x="12276" y="227597"/>
                  </a:lnTo>
                  <a:lnTo>
                    <a:pt x="4157" y="201863"/>
                  </a:lnTo>
                  <a:lnTo>
                    <a:pt x="821" y="148718"/>
                  </a:lnTo>
                  <a:lnTo>
                    <a:pt x="243" y="99332"/>
                  </a:lnTo>
                  <a:lnTo>
                    <a:pt x="5636" y="41421"/>
                  </a:lnTo>
                  <a:lnTo>
                    <a:pt x="17713" y="21324"/>
                  </a:lnTo>
                  <a:lnTo>
                    <a:pt x="25846" y="12689"/>
                  </a:lnTo>
                  <a:lnTo>
                    <a:pt x="47362" y="3094"/>
                  </a:lnTo>
                  <a:lnTo>
                    <a:pt x="71353" y="0"/>
                  </a:lnTo>
                  <a:lnTo>
                    <a:pt x="105759" y="6005"/>
                  </a:lnTo>
                  <a:lnTo>
                    <a:pt x="143900" y="23252"/>
                  </a:lnTo>
                  <a:lnTo>
                    <a:pt x="185702" y="59928"/>
                  </a:lnTo>
                  <a:lnTo>
                    <a:pt x="216836" y="106557"/>
                  </a:lnTo>
                  <a:lnTo>
                    <a:pt x="227245" y="147022"/>
                  </a:lnTo>
                  <a:lnTo>
                    <a:pt x="230761" y="208682"/>
                  </a:lnTo>
                  <a:lnTo>
                    <a:pt x="231627" y="258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696124" y="1052849"/>
              <a:ext cx="10530" cy="621183"/>
            </a:xfrm>
            <a:custGeom>
              <a:avLst/>
              <a:gdLst/>
              <a:ahLst/>
              <a:cxnLst/>
              <a:rect l="0" t="0" r="0" b="0"/>
              <a:pathLst>
                <a:path w="10530" h="621183">
                  <a:moveTo>
                    <a:pt x="10529" y="0"/>
                  </a:moveTo>
                  <a:lnTo>
                    <a:pt x="7409" y="55170"/>
                  </a:lnTo>
                  <a:lnTo>
                    <a:pt x="3293" y="98220"/>
                  </a:lnTo>
                  <a:lnTo>
                    <a:pt x="1464" y="148548"/>
                  </a:lnTo>
                  <a:lnTo>
                    <a:pt x="433" y="207141"/>
                  </a:lnTo>
                  <a:lnTo>
                    <a:pt x="129" y="259727"/>
                  </a:lnTo>
                  <a:lnTo>
                    <a:pt x="38" y="312353"/>
                  </a:lnTo>
                  <a:lnTo>
                    <a:pt x="8" y="374132"/>
                  </a:lnTo>
                  <a:lnTo>
                    <a:pt x="2" y="434515"/>
                  </a:lnTo>
                  <a:lnTo>
                    <a:pt x="1" y="488274"/>
                  </a:lnTo>
                  <a:lnTo>
                    <a:pt x="0" y="545537"/>
                  </a:lnTo>
                  <a:lnTo>
                    <a:pt x="0" y="590190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464497" y="1284476"/>
              <a:ext cx="484312" cy="21058"/>
            </a:xfrm>
            <a:custGeom>
              <a:avLst/>
              <a:gdLst/>
              <a:ahLst/>
              <a:cxnLst/>
              <a:rect l="0" t="0" r="0" b="0"/>
              <a:pathLst>
                <a:path w="484312" h="21058">
                  <a:moveTo>
                    <a:pt x="484311" y="21057"/>
                  </a:moveTo>
                  <a:lnTo>
                    <a:pt x="446833" y="12724"/>
                  </a:lnTo>
                  <a:lnTo>
                    <a:pt x="395409" y="10962"/>
                  </a:lnTo>
                  <a:lnTo>
                    <a:pt x="340192" y="3379"/>
                  </a:lnTo>
                  <a:lnTo>
                    <a:pt x="281105" y="668"/>
                  </a:lnTo>
                  <a:lnTo>
                    <a:pt x="230689" y="198"/>
                  </a:lnTo>
                  <a:lnTo>
                    <a:pt x="178707" y="59"/>
                  </a:lnTo>
                  <a:lnTo>
                    <a:pt x="126260" y="18"/>
                  </a:lnTo>
                  <a:lnTo>
                    <a:pt x="76795" y="5"/>
                  </a:lnTo>
                  <a:lnTo>
                    <a:pt x="35622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955626" y="2467170"/>
            <a:ext cx="2943328" cy="828250"/>
            <a:chOff x="2955626" y="2467170"/>
            <a:chExt cx="2943328" cy="828250"/>
          </a:xfrm>
        </p:grpSpPr>
        <p:sp>
          <p:nvSpPr>
            <p:cNvPr id="16" name="Freeform 15"/>
            <p:cNvSpPr/>
            <p:nvPr/>
          </p:nvSpPr>
          <p:spPr>
            <a:xfrm>
              <a:off x="2955626" y="2796595"/>
              <a:ext cx="315613" cy="316749"/>
            </a:xfrm>
            <a:custGeom>
              <a:avLst/>
              <a:gdLst/>
              <a:ahLst/>
              <a:cxnLst/>
              <a:rect l="0" t="0" r="0" b="0"/>
              <a:pathLst>
                <a:path w="315613" h="316749">
                  <a:moveTo>
                    <a:pt x="255565" y="46099"/>
                  </a:moveTo>
                  <a:lnTo>
                    <a:pt x="249976" y="29331"/>
                  </a:lnTo>
                  <a:lnTo>
                    <a:pt x="243650" y="23222"/>
                  </a:lnTo>
                  <a:lnTo>
                    <a:pt x="192443" y="1160"/>
                  </a:lnTo>
                  <a:lnTo>
                    <a:pt x="171359" y="0"/>
                  </a:lnTo>
                  <a:lnTo>
                    <a:pt x="111462" y="13035"/>
                  </a:lnTo>
                  <a:lnTo>
                    <a:pt x="50369" y="48908"/>
                  </a:lnTo>
                  <a:lnTo>
                    <a:pt x="20591" y="84106"/>
                  </a:lnTo>
                  <a:lnTo>
                    <a:pt x="2539" y="124171"/>
                  </a:lnTo>
                  <a:lnTo>
                    <a:pt x="0" y="151767"/>
                  </a:lnTo>
                  <a:lnTo>
                    <a:pt x="10907" y="213219"/>
                  </a:lnTo>
                  <a:lnTo>
                    <a:pt x="23067" y="245745"/>
                  </a:lnTo>
                  <a:lnTo>
                    <a:pt x="47857" y="276439"/>
                  </a:lnTo>
                  <a:lnTo>
                    <a:pt x="78598" y="299701"/>
                  </a:lnTo>
                  <a:lnTo>
                    <a:pt x="116823" y="313353"/>
                  </a:lnTo>
                  <a:lnTo>
                    <a:pt x="157784" y="316748"/>
                  </a:lnTo>
                  <a:lnTo>
                    <a:pt x="199557" y="309695"/>
                  </a:lnTo>
                  <a:lnTo>
                    <a:pt x="240400" y="292137"/>
                  </a:lnTo>
                  <a:lnTo>
                    <a:pt x="274079" y="265228"/>
                  </a:lnTo>
                  <a:lnTo>
                    <a:pt x="298226" y="233859"/>
                  </a:lnTo>
                  <a:lnTo>
                    <a:pt x="312139" y="195448"/>
                  </a:lnTo>
                  <a:lnTo>
                    <a:pt x="315612" y="154432"/>
                  </a:lnTo>
                  <a:lnTo>
                    <a:pt x="308582" y="113812"/>
                  </a:lnTo>
                  <a:lnTo>
                    <a:pt x="291031" y="79030"/>
                  </a:lnTo>
                  <a:lnTo>
                    <a:pt x="273668" y="57225"/>
                  </a:lnTo>
                  <a:lnTo>
                    <a:pt x="251132" y="45195"/>
                  </a:lnTo>
                  <a:lnTo>
                    <a:pt x="202923" y="35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11798" y="2467170"/>
              <a:ext cx="194192" cy="638737"/>
            </a:xfrm>
            <a:custGeom>
              <a:avLst/>
              <a:gdLst/>
              <a:ahLst/>
              <a:cxnLst/>
              <a:rect l="0" t="0" r="0" b="0"/>
              <a:pathLst>
                <a:path w="194192" h="638737">
                  <a:moveTo>
                    <a:pt x="99435" y="638736"/>
                  </a:moveTo>
                  <a:lnTo>
                    <a:pt x="96315" y="584592"/>
                  </a:lnTo>
                  <a:lnTo>
                    <a:pt x="84781" y="524056"/>
                  </a:lnTo>
                  <a:lnTo>
                    <a:pt x="74686" y="473086"/>
                  </a:lnTo>
                  <a:lnTo>
                    <a:pt x="75465" y="420939"/>
                  </a:lnTo>
                  <a:lnTo>
                    <a:pt x="66336" y="368443"/>
                  </a:lnTo>
                  <a:lnTo>
                    <a:pt x="50696" y="311604"/>
                  </a:lnTo>
                  <a:lnTo>
                    <a:pt x="39890" y="259879"/>
                  </a:lnTo>
                  <a:lnTo>
                    <a:pt x="22241" y="197948"/>
                  </a:lnTo>
                  <a:lnTo>
                    <a:pt x="8191" y="139063"/>
                  </a:lnTo>
                  <a:lnTo>
                    <a:pt x="0" y="95411"/>
                  </a:lnTo>
                  <a:lnTo>
                    <a:pt x="5112" y="54012"/>
                  </a:lnTo>
                  <a:lnTo>
                    <a:pt x="15010" y="30248"/>
                  </a:lnTo>
                  <a:lnTo>
                    <a:pt x="30327" y="14228"/>
                  </a:lnTo>
                  <a:lnTo>
                    <a:pt x="39325" y="8318"/>
                  </a:lnTo>
                  <a:lnTo>
                    <a:pt x="79935" y="0"/>
                  </a:lnTo>
                  <a:lnTo>
                    <a:pt x="136484" y="5595"/>
                  </a:lnTo>
                  <a:lnTo>
                    <a:pt x="176423" y="17965"/>
                  </a:lnTo>
                  <a:lnTo>
                    <a:pt x="194191" y="28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00663" y="2758466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225128" y="7236"/>
                  </a:lnTo>
                  <a:lnTo>
                    <a:pt x="168905" y="9878"/>
                  </a:lnTo>
                  <a:lnTo>
                    <a:pt x="112393" y="10400"/>
                  </a:lnTo>
                  <a:lnTo>
                    <a:pt x="50104" y="1050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27858" y="2502576"/>
              <a:ext cx="409884" cy="525426"/>
            </a:xfrm>
            <a:custGeom>
              <a:avLst/>
              <a:gdLst/>
              <a:ahLst/>
              <a:cxnLst/>
              <a:rect l="0" t="0" r="0" b="0"/>
              <a:pathLst>
                <a:path w="409884" h="525426">
                  <a:moveTo>
                    <a:pt x="409883" y="129548"/>
                  </a:moveTo>
                  <a:lnTo>
                    <a:pt x="391902" y="105501"/>
                  </a:lnTo>
                  <a:lnTo>
                    <a:pt x="336699" y="55677"/>
                  </a:lnTo>
                  <a:lnTo>
                    <a:pt x="309300" y="32271"/>
                  </a:lnTo>
                  <a:lnTo>
                    <a:pt x="252537" y="6521"/>
                  </a:lnTo>
                  <a:lnTo>
                    <a:pt x="222968" y="0"/>
                  </a:lnTo>
                  <a:lnTo>
                    <a:pt x="162564" y="5346"/>
                  </a:lnTo>
                  <a:lnTo>
                    <a:pt x="137357" y="13516"/>
                  </a:lnTo>
                  <a:lnTo>
                    <a:pt x="98027" y="39016"/>
                  </a:lnTo>
                  <a:lnTo>
                    <a:pt x="52704" y="92081"/>
                  </a:lnTo>
                  <a:lnTo>
                    <a:pt x="21134" y="147364"/>
                  </a:lnTo>
                  <a:lnTo>
                    <a:pt x="7569" y="197998"/>
                  </a:lnTo>
                  <a:lnTo>
                    <a:pt x="1730" y="246275"/>
                  </a:lnTo>
                  <a:lnTo>
                    <a:pt x="0" y="301394"/>
                  </a:lnTo>
                  <a:lnTo>
                    <a:pt x="5076" y="362179"/>
                  </a:lnTo>
                  <a:lnTo>
                    <a:pt x="19578" y="419054"/>
                  </a:lnTo>
                  <a:lnTo>
                    <a:pt x="38694" y="456183"/>
                  </a:lnTo>
                  <a:lnTo>
                    <a:pt x="64764" y="487592"/>
                  </a:lnTo>
                  <a:lnTo>
                    <a:pt x="87651" y="502368"/>
                  </a:lnTo>
                  <a:lnTo>
                    <a:pt x="148170" y="524134"/>
                  </a:lnTo>
                  <a:lnTo>
                    <a:pt x="208405" y="525425"/>
                  </a:lnTo>
                  <a:lnTo>
                    <a:pt x="251529" y="514737"/>
                  </a:lnTo>
                  <a:lnTo>
                    <a:pt x="308023" y="490164"/>
                  </a:lnTo>
                  <a:lnTo>
                    <a:pt x="346712" y="466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35432" y="2537367"/>
              <a:ext cx="254295" cy="465223"/>
            </a:xfrm>
            <a:custGeom>
              <a:avLst/>
              <a:gdLst/>
              <a:ahLst/>
              <a:cxnLst/>
              <a:rect l="0" t="0" r="0" b="0"/>
              <a:pathLst>
                <a:path w="254295" h="465223">
                  <a:moveTo>
                    <a:pt x="7594" y="0"/>
                  </a:moveTo>
                  <a:lnTo>
                    <a:pt x="7594" y="52051"/>
                  </a:lnTo>
                  <a:lnTo>
                    <a:pt x="13183" y="111538"/>
                  </a:lnTo>
                  <a:lnTo>
                    <a:pt x="16659" y="168489"/>
                  </a:lnTo>
                  <a:lnTo>
                    <a:pt x="20591" y="213705"/>
                  </a:lnTo>
                  <a:lnTo>
                    <a:pt x="23899" y="259926"/>
                  </a:lnTo>
                  <a:lnTo>
                    <a:pt x="21469" y="303866"/>
                  </a:lnTo>
                  <a:lnTo>
                    <a:pt x="19114" y="362476"/>
                  </a:lnTo>
                  <a:lnTo>
                    <a:pt x="18416" y="411297"/>
                  </a:lnTo>
                  <a:lnTo>
                    <a:pt x="18209" y="455398"/>
                  </a:lnTo>
                  <a:lnTo>
                    <a:pt x="15840" y="462696"/>
                  </a:lnTo>
                  <a:lnTo>
                    <a:pt x="11922" y="465222"/>
                  </a:lnTo>
                  <a:lnTo>
                    <a:pt x="6970" y="464566"/>
                  </a:lnTo>
                  <a:lnTo>
                    <a:pt x="3668" y="459450"/>
                  </a:lnTo>
                  <a:lnTo>
                    <a:pt x="0" y="441286"/>
                  </a:lnTo>
                  <a:lnTo>
                    <a:pt x="8904" y="377982"/>
                  </a:lnTo>
                  <a:lnTo>
                    <a:pt x="21630" y="339723"/>
                  </a:lnTo>
                  <a:lnTo>
                    <a:pt x="60544" y="277108"/>
                  </a:lnTo>
                  <a:lnTo>
                    <a:pt x="93962" y="246330"/>
                  </a:lnTo>
                  <a:lnTo>
                    <a:pt x="116949" y="241282"/>
                  </a:lnTo>
                  <a:lnTo>
                    <a:pt x="141594" y="244107"/>
                  </a:lnTo>
                  <a:lnTo>
                    <a:pt x="174029" y="258852"/>
                  </a:lnTo>
                  <a:lnTo>
                    <a:pt x="213926" y="291639"/>
                  </a:lnTo>
                  <a:lnTo>
                    <a:pt x="229906" y="318039"/>
                  </a:lnTo>
                  <a:lnTo>
                    <a:pt x="249447" y="371905"/>
                  </a:lnTo>
                  <a:lnTo>
                    <a:pt x="254294" y="398088"/>
                  </a:lnTo>
                  <a:lnTo>
                    <a:pt x="249749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60709" y="2747740"/>
              <a:ext cx="229799" cy="230628"/>
            </a:xfrm>
            <a:custGeom>
              <a:avLst/>
              <a:gdLst/>
              <a:ahLst/>
              <a:cxnLst/>
              <a:rect l="0" t="0" r="0" b="0"/>
              <a:pathLst>
                <a:path w="229799" h="230628">
                  <a:moveTo>
                    <a:pt x="145570" y="84425"/>
                  </a:moveTo>
                  <a:lnTo>
                    <a:pt x="130998" y="41734"/>
                  </a:lnTo>
                  <a:lnTo>
                    <a:pt x="118037" y="22168"/>
                  </a:lnTo>
                  <a:lnTo>
                    <a:pt x="100578" y="5673"/>
                  </a:lnTo>
                  <a:lnTo>
                    <a:pt x="91009" y="1508"/>
                  </a:lnTo>
                  <a:lnTo>
                    <a:pt x="71018" y="0"/>
                  </a:lnTo>
                  <a:lnTo>
                    <a:pt x="53554" y="6349"/>
                  </a:lnTo>
                  <a:lnTo>
                    <a:pt x="37994" y="18139"/>
                  </a:lnTo>
                  <a:lnTo>
                    <a:pt x="17250" y="44508"/>
                  </a:lnTo>
                  <a:lnTo>
                    <a:pt x="7430" y="64345"/>
                  </a:lnTo>
                  <a:lnTo>
                    <a:pt x="0" y="122486"/>
                  </a:lnTo>
                  <a:lnTo>
                    <a:pt x="1053" y="169532"/>
                  </a:lnTo>
                  <a:lnTo>
                    <a:pt x="21184" y="211288"/>
                  </a:lnTo>
                  <a:lnTo>
                    <a:pt x="27551" y="221643"/>
                  </a:lnTo>
                  <a:lnTo>
                    <a:pt x="36475" y="227376"/>
                  </a:lnTo>
                  <a:lnTo>
                    <a:pt x="58869" y="230627"/>
                  </a:lnTo>
                  <a:lnTo>
                    <a:pt x="69052" y="227517"/>
                  </a:lnTo>
                  <a:lnTo>
                    <a:pt x="86606" y="214702"/>
                  </a:lnTo>
                  <a:lnTo>
                    <a:pt x="104053" y="187757"/>
                  </a:lnTo>
                  <a:lnTo>
                    <a:pt x="127767" y="126368"/>
                  </a:lnTo>
                  <a:lnTo>
                    <a:pt x="132886" y="89314"/>
                  </a:lnTo>
                  <a:lnTo>
                    <a:pt x="135945" y="85345"/>
                  </a:lnTo>
                  <a:lnTo>
                    <a:pt x="140323" y="87378"/>
                  </a:lnTo>
                  <a:lnTo>
                    <a:pt x="150257" y="102115"/>
                  </a:lnTo>
                  <a:lnTo>
                    <a:pt x="169286" y="143465"/>
                  </a:lnTo>
                  <a:lnTo>
                    <a:pt x="195229" y="174856"/>
                  </a:lnTo>
                  <a:lnTo>
                    <a:pt x="208975" y="183109"/>
                  </a:lnTo>
                  <a:lnTo>
                    <a:pt x="229798" y="189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03445" y="2723181"/>
              <a:ext cx="216411" cy="235327"/>
            </a:xfrm>
            <a:custGeom>
              <a:avLst/>
              <a:gdLst/>
              <a:ahLst/>
              <a:cxnLst/>
              <a:rect l="0" t="0" r="0" b="0"/>
              <a:pathLst>
                <a:path w="216411" h="235327">
                  <a:moveTo>
                    <a:pt x="8120" y="87927"/>
                  </a:moveTo>
                  <a:lnTo>
                    <a:pt x="13709" y="146544"/>
                  </a:lnTo>
                  <a:lnTo>
                    <a:pt x="17184" y="186924"/>
                  </a:lnTo>
                  <a:lnTo>
                    <a:pt x="16502" y="192529"/>
                  </a:lnTo>
                  <a:lnTo>
                    <a:pt x="14878" y="192757"/>
                  </a:lnTo>
                  <a:lnTo>
                    <a:pt x="7003" y="176310"/>
                  </a:lnTo>
                  <a:lnTo>
                    <a:pt x="1774" y="157624"/>
                  </a:lnTo>
                  <a:lnTo>
                    <a:pt x="0" y="120796"/>
                  </a:lnTo>
                  <a:lnTo>
                    <a:pt x="9289" y="66431"/>
                  </a:lnTo>
                  <a:lnTo>
                    <a:pt x="17998" y="39769"/>
                  </a:lnTo>
                  <a:lnTo>
                    <a:pt x="33567" y="16221"/>
                  </a:lnTo>
                  <a:lnTo>
                    <a:pt x="43802" y="8537"/>
                  </a:lnTo>
                  <a:lnTo>
                    <a:pt x="67652" y="0"/>
                  </a:lnTo>
                  <a:lnTo>
                    <a:pt x="90730" y="2445"/>
                  </a:lnTo>
                  <a:lnTo>
                    <a:pt x="134142" y="23079"/>
                  </a:lnTo>
                  <a:lnTo>
                    <a:pt x="168107" y="58090"/>
                  </a:lnTo>
                  <a:lnTo>
                    <a:pt x="189014" y="89615"/>
                  </a:lnTo>
                  <a:lnTo>
                    <a:pt x="210997" y="149703"/>
                  </a:lnTo>
                  <a:lnTo>
                    <a:pt x="216410" y="187860"/>
                  </a:lnTo>
                  <a:lnTo>
                    <a:pt x="208161" y="23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11606" y="2772387"/>
              <a:ext cx="324141" cy="523033"/>
            </a:xfrm>
            <a:custGeom>
              <a:avLst/>
              <a:gdLst/>
              <a:ahLst/>
              <a:cxnLst/>
              <a:rect l="0" t="0" r="0" b="0"/>
              <a:pathLst>
                <a:path w="324141" h="523033">
                  <a:moveTo>
                    <a:pt x="263212" y="112421"/>
                  </a:moveTo>
                  <a:lnTo>
                    <a:pt x="245254" y="51310"/>
                  </a:lnTo>
                  <a:lnTo>
                    <a:pt x="238463" y="29109"/>
                  </a:lnTo>
                  <a:lnTo>
                    <a:pt x="231505" y="20614"/>
                  </a:lnTo>
                  <a:lnTo>
                    <a:pt x="211295" y="8057"/>
                  </a:lnTo>
                  <a:lnTo>
                    <a:pt x="168021" y="0"/>
                  </a:lnTo>
                  <a:lnTo>
                    <a:pt x="144476" y="4354"/>
                  </a:lnTo>
                  <a:lnTo>
                    <a:pt x="126213" y="15258"/>
                  </a:lnTo>
                  <a:lnTo>
                    <a:pt x="110297" y="31803"/>
                  </a:lnTo>
                  <a:lnTo>
                    <a:pt x="101663" y="53974"/>
                  </a:lnTo>
                  <a:lnTo>
                    <a:pt x="98996" y="80595"/>
                  </a:lnTo>
                  <a:lnTo>
                    <a:pt x="106815" y="142226"/>
                  </a:lnTo>
                  <a:lnTo>
                    <a:pt x="109815" y="156858"/>
                  </a:lnTo>
                  <a:lnTo>
                    <a:pt x="122506" y="179354"/>
                  </a:lnTo>
                  <a:lnTo>
                    <a:pt x="139845" y="195981"/>
                  </a:lnTo>
                  <a:lnTo>
                    <a:pt x="159249" y="207271"/>
                  </a:lnTo>
                  <a:lnTo>
                    <a:pt x="179572" y="209948"/>
                  </a:lnTo>
                  <a:lnTo>
                    <a:pt x="221215" y="202136"/>
                  </a:lnTo>
                  <a:lnTo>
                    <a:pt x="247129" y="187096"/>
                  </a:lnTo>
                  <a:lnTo>
                    <a:pt x="269625" y="156644"/>
                  </a:lnTo>
                  <a:lnTo>
                    <a:pt x="285520" y="123574"/>
                  </a:lnTo>
                  <a:lnTo>
                    <a:pt x="289782" y="119857"/>
                  </a:lnTo>
                  <a:lnTo>
                    <a:pt x="293794" y="120887"/>
                  </a:lnTo>
                  <a:lnTo>
                    <a:pt x="297638" y="125084"/>
                  </a:lnTo>
                  <a:lnTo>
                    <a:pt x="301910" y="142226"/>
                  </a:lnTo>
                  <a:lnTo>
                    <a:pt x="310241" y="196947"/>
                  </a:lnTo>
                  <a:lnTo>
                    <a:pt x="314191" y="252499"/>
                  </a:lnTo>
                  <a:lnTo>
                    <a:pt x="322762" y="312446"/>
                  </a:lnTo>
                  <a:lnTo>
                    <a:pt x="324140" y="367050"/>
                  </a:lnTo>
                  <a:lnTo>
                    <a:pt x="315320" y="419623"/>
                  </a:lnTo>
                  <a:lnTo>
                    <a:pt x="291520" y="463017"/>
                  </a:lnTo>
                  <a:lnTo>
                    <a:pt x="262241" y="490562"/>
                  </a:lnTo>
                  <a:lnTo>
                    <a:pt x="210442" y="514972"/>
                  </a:lnTo>
                  <a:lnTo>
                    <a:pt x="162179" y="520644"/>
                  </a:lnTo>
                  <a:lnTo>
                    <a:pt x="103425" y="522325"/>
                  </a:lnTo>
                  <a:lnTo>
                    <a:pt x="47152" y="522823"/>
                  </a:lnTo>
                  <a:lnTo>
                    <a:pt x="0" y="5230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05927" y="2697200"/>
              <a:ext cx="293027" cy="354136"/>
            </a:xfrm>
            <a:custGeom>
              <a:avLst/>
              <a:gdLst/>
              <a:ahLst/>
              <a:cxnLst/>
              <a:rect l="0" t="0" r="0" b="0"/>
              <a:pathLst>
                <a:path w="293027" h="354136">
                  <a:moveTo>
                    <a:pt x="16290" y="156022"/>
                  </a:moveTo>
                  <a:lnTo>
                    <a:pt x="74907" y="156022"/>
                  </a:lnTo>
                  <a:lnTo>
                    <a:pt x="130251" y="147617"/>
                  </a:lnTo>
                  <a:lnTo>
                    <a:pt x="193176" y="134691"/>
                  </a:lnTo>
                  <a:lnTo>
                    <a:pt x="255613" y="116212"/>
                  </a:lnTo>
                  <a:lnTo>
                    <a:pt x="273174" y="104794"/>
                  </a:lnTo>
                  <a:lnTo>
                    <a:pt x="285659" y="88801"/>
                  </a:lnTo>
                  <a:lnTo>
                    <a:pt x="290626" y="79622"/>
                  </a:lnTo>
                  <a:lnTo>
                    <a:pt x="293026" y="60066"/>
                  </a:lnTo>
                  <a:lnTo>
                    <a:pt x="292027" y="49937"/>
                  </a:lnTo>
                  <a:lnTo>
                    <a:pt x="281560" y="32445"/>
                  </a:lnTo>
                  <a:lnTo>
                    <a:pt x="265209" y="18041"/>
                  </a:lnTo>
                  <a:lnTo>
                    <a:pt x="246244" y="7740"/>
                  </a:lnTo>
                  <a:lnTo>
                    <a:pt x="197067" y="0"/>
                  </a:lnTo>
                  <a:lnTo>
                    <a:pt x="142293" y="1591"/>
                  </a:lnTo>
                  <a:lnTo>
                    <a:pt x="115576" y="9007"/>
                  </a:lnTo>
                  <a:lnTo>
                    <a:pt x="59001" y="52175"/>
                  </a:lnTo>
                  <a:lnTo>
                    <a:pt x="17293" y="106689"/>
                  </a:lnTo>
                  <a:lnTo>
                    <a:pt x="6207" y="131757"/>
                  </a:lnTo>
                  <a:lnTo>
                    <a:pt x="0" y="192775"/>
                  </a:lnTo>
                  <a:lnTo>
                    <a:pt x="2235" y="233723"/>
                  </a:lnTo>
                  <a:lnTo>
                    <a:pt x="15895" y="269902"/>
                  </a:lnTo>
                  <a:lnTo>
                    <a:pt x="64233" y="329248"/>
                  </a:lnTo>
                  <a:lnTo>
                    <a:pt x="97306" y="346299"/>
                  </a:lnTo>
                  <a:lnTo>
                    <a:pt x="157639" y="354135"/>
                  </a:lnTo>
                  <a:lnTo>
                    <a:pt x="215830" y="352563"/>
                  </a:lnTo>
                  <a:lnTo>
                    <a:pt x="268974" y="3455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47440" y="161319"/>
            <a:ext cx="3937659" cy="554619"/>
            <a:chOff x="347440" y="161319"/>
            <a:chExt cx="3937659" cy="554619"/>
          </a:xfrm>
        </p:grpSpPr>
        <p:sp>
          <p:nvSpPr>
            <p:cNvPr id="2" name="Freeform 1"/>
            <p:cNvSpPr/>
            <p:nvPr/>
          </p:nvSpPr>
          <p:spPr>
            <a:xfrm>
              <a:off x="536953" y="231626"/>
              <a:ext cx="31320" cy="400084"/>
            </a:xfrm>
            <a:custGeom>
              <a:avLst/>
              <a:gdLst/>
              <a:ahLst/>
              <a:cxnLst/>
              <a:rect l="0" t="0" r="0" b="0"/>
              <a:pathLst>
                <a:path w="31320" h="400084">
                  <a:moveTo>
                    <a:pt x="0" y="0"/>
                  </a:moveTo>
                  <a:lnTo>
                    <a:pt x="3119" y="48931"/>
                  </a:lnTo>
                  <a:lnTo>
                    <a:pt x="11453" y="96777"/>
                  </a:lnTo>
                  <a:lnTo>
                    <a:pt x="21331" y="151117"/>
                  </a:lnTo>
                  <a:lnTo>
                    <a:pt x="28547" y="208552"/>
                  </a:lnTo>
                  <a:lnTo>
                    <a:pt x="30685" y="262615"/>
                  </a:lnTo>
                  <a:lnTo>
                    <a:pt x="31319" y="312559"/>
                  </a:lnTo>
                  <a:lnTo>
                    <a:pt x="24315" y="374866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7440" y="161319"/>
              <a:ext cx="420163" cy="249293"/>
            </a:xfrm>
            <a:custGeom>
              <a:avLst/>
              <a:gdLst/>
              <a:ahLst/>
              <a:cxnLst/>
              <a:rect l="0" t="0" r="0" b="0"/>
              <a:pathLst>
                <a:path w="420163" h="249293">
                  <a:moveTo>
                    <a:pt x="0" y="122950"/>
                  </a:moveTo>
                  <a:lnTo>
                    <a:pt x="55087" y="73452"/>
                  </a:lnTo>
                  <a:lnTo>
                    <a:pt x="108726" y="38674"/>
                  </a:lnTo>
                  <a:lnTo>
                    <a:pt x="167523" y="12026"/>
                  </a:lnTo>
                  <a:lnTo>
                    <a:pt x="213505" y="0"/>
                  </a:lnTo>
                  <a:lnTo>
                    <a:pt x="253554" y="733"/>
                  </a:lnTo>
                  <a:lnTo>
                    <a:pt x="314583" y="15868"/>
                  </a:lnTo>
                  <a:lnTo>
                    <a:pt x="354598" y="39754"/>
                  </a:lnTo>
                  <a:lnTo>
                    <a:pt x="415970" y="93505"/>
                  </a:lnTo>
                  <a:lnTo>
                    <a:pt x="420033" y="104490"/>
                  </a:lnTo>
                  <a:lnTo>
                    <a:pt x="420162" y="142307"/>
                  </a:lnTo>
                  <a:lnTo>
                    <a:pt x="411621" y="180808"/>
                  </a:lnTo>
                  <a:lnTo>
                    <a:pt x="400922" y="199747"/>
                  </a:lnTo>
                  <a:lnTo>
                    <a:pt x="376155" y="223564"/>
                  </a:lnTo>
                  <a:lnTo>
                    <a:pt x="346590" y="239849"/>
                  </a:lnTo>
                  <a:lnTo>
                    <a:pt x="294798" y="249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5101" y="437651"/>
              <a:ext cx="159159" cy="173002"/>
            </a:xfrm>
            <a:custGeom>
              <a:avLst/>
              <a:gdLst/>
              <a:ahLst/>
              <a:cxnLst/>
              <a:rect l="0" t="0" r="0" b="0"/>
              <a:pathLst>
                <a:path w="159159" h="173002">
                  <a:moveTo>
                    <a:pt x="11365" y="78245"/>
                  </a:moveTo>
                  <a:lnTo>
                    <a:pt x="48843" y="86578"/>
                  </a:lnTo>
                  <a:lnTo>
                    <a:pt x="86810" y="85003"/>
                  </a:lnTo>
                  <a:lnTo>
                    <a:pt x="112746" y="78909"/>
                  </a:lnTo>
                  <a:lnTo>
                    <a:pt x="135972" y="68402"/>
                  </a:lnTo>
                  <a:lnTo>
                    <a:pt x="151754" y="52813"/>
                  </a:lnTo>
                  <a:lnTo>
                    <a:pt x="157600" y="43743"/>
                  </a:lnTo>
                  <a:lnTo>
                    <a:pt x="159158" y="34187"/>
                  </a:lnTo>
                  <a:lnTo>
                    <a:pt x="154649" y="14210"/>
                  </a:lnTo>
                  <a:lnTo>
                    <a:pt x="147832" y="7479"/>
                  </a:lnTo>
                  <a:lnTo>
                    <a:pt x="127779" y="0"/>
                  </a:lnTo>
                  <a:lnTo>
                    <a:pt x="90182" y="1379"/>
                  </a:lnTo>
                  <a:lnTo>
                    <a:pt x="54995" y="14786"/>
                  </a:lnTo>
                  <a:lnTo>
                    <a:pt x="27932" y="33576"/>
                  </a:lnTo>
                  <a:lnTo>
                    <a:pt x="5095" y="59550"/>
                  </a:lnTo>
                  <a:lnTo>
                    <a:pt x="0" y="82414"/>
                  </a:lnTo>
                  <a:lnTo>
                    <a:pt x="6260" y="129631"/>
                  </a:lnTo>
                  <a:lnTo>
                    <a:pt x="11471" y="138239"/>
                  </a:lnTo>
                  <a:lnTo>
                    <a:pt x="26620" y="150922"/>
                  </a:lnTo>
                  <a:lnTo>
                    <a:pt x="60468" y="164640"/>
                  </a:lnTo>
                  <a:lnTo>
                    <a:pt x="121397" y="171900"/>
                  </a:lnTo>
                  <a:lnTo>
                    <a:pt x="148235" y="173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452725"/>
              <a:ext cx="136871" cy="147982"/>
            </a:xfrm>
            <a:custGeom>
              <a:avLst/>
              <a:gdLst/>
              <a:ahLst/>
              <a:cxnLst/>
              <a:rect l="0" t="0" r="0" b="0"/>
              <a:pathLst>
                <a:path w="136871" h="147982">
                  <a:moveTo>
                    <a:pt x="0" y="63171"/>
                  </a:moveTo>
                  <a:lnTo>
                    <a:pt x="17958" y="118216"/>
                  </a:lnTo>
                  <a:lnTo>
                    <a:pt x="25858" y="147981"/>
                  </a:lnTo>
                  <a:lnTo>
                    <a:pt x="25427" y="147787"/>
                  </a:lnTo>
                  <a:lnTo>
                    <a:pt x="6658" y="87957"/>
                  </a:lnTo>
                  <a:lnTo>
                    <a:pt x="7562" y="53747"/>
                  </a:lnTo>
                  <a:lnTo>
                    <a:pt x="15449" y="35196"/>
                  </a:lnTo>
                  <a:lnTo>
                    <a:pt x="20828" y="26974"/>
                  </a:lnTo>
                  <a:lnTo>
                    <a:pt x="36163" y="14718"/>
                  </a:lnTo>
                  <a:lnTo>
                    <a:pt x="55846" y="6541"/>
                  </a:lnTo>
                  <a:lnTo>
                    <a:pt x="103491" y="129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5073" y="439252"/>
              <a:ext cx="100990" cy="160873"/>
            </a:xfrm>
            <a:custGeom>
              <a:avLst/>
              <a:gdLst/>
              <a:ahLst/>
              <a:cxnLst/>
              <a:rect l="0" t="0" r="0" b="0"/>
              <a:pathLst>
                <a:path w="100990" h="160873">
                  <a:moveTo>
                    <a:pt x="100989" y="24001"/>
                  </a:moveTo>
                  <a:lnTo>
                    <a:pt x="83008" y="8360"/>
                  </a:lnTo>
                  <a:lnTo>
                    <a:pt x="66091" y="282"/>
                  </a:lnTo>
                  <a:lnTo>
                    <a:pt x="56667" y="0"/>
                  </a:lnTo>
                  <a:lnTo>
                    <a:pt x="36836" y="5925"/>
                  </a:lnTo>
                  <a:lnTo>
                    <a:pt x="19444" y="19477"/>
                  </a:lnTo>
                  <a:lnTo>
                    <a:pt x="11531" y="28004"/>
                  </a:lnTo>
                  <a:lnTo>
                    <a:pt x="2738" y="49957"/>
                  </a:lnTo>
                  <a:lnTo>
                    <a:pt x="0" y="75311"/>
                  </a:lnTo>
                  <a:lnTo>
                    <a:pt x="2682" y="102178"/>
                  </a:lnTo>
                  <a:lnTo>
                    <a:pt x="10894" y="123477"/>
                  </a:lnTo>
                  <a:lnTo>
                    <a:pt x="16359" y="132433"/>
                  </a:lnTo>
                  <a:lnTo>
                    <a:pt x="34910" y="145503"/>
                  </a:lnTo>
                  <a:lnTo>
                    <a:pt x="65422" y="156318"/>
                  </a:lnTo>
                  <a:lnTo>
                    <a:pt x="90460" y="160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7102" y="435897"/>
              <a:ext cx="120290" cy="164228"/>
            </a:xfrm>
            <a:custGeom>
              <a:avLst/>
              <a:gdLst/>
              <a:ahLst/>
              <a:cxnLst/>
              <a:rect l="0" t="0" r="0" b="0"/>
              <a:pathLst>
                <a:path w="120290" h="164228">
                  <a:moveTo>
                    <a:pt x="14245" y="90527"/>
                  </a:moveTo>
                  <a:lnTo>
                    <a:pt x="56936" y="87408"/>
                  </a:lnTo>
                  <a:lnTo>
                    <a:pt x="98587" y="75873"/>
                  </a:lnTo>
                  <a:lnTo>
                    <a:pt x="106738" y="70229"/>
                  </a:lnTo>
                  <a:lnTo>
                    <a:pt x="118914" y="54600"/>
                  </a:lnTo>
                  <a:lnTo>
                    <a:pt x="120289" y="46689"/>
                  </a:lnTo>
                  <a:lnTo>
                    <a:pt x="118866" y="39075"/>
                  </a:lnTo>
                  <a:lnTo>
                    <a:pt x="105685" y="17180"/>
                  </a:lnTo>
                  <a:lnTo>
                    <a:pt x="99771" y="10044"/>
                  </a:lnTo>
                  <a:lnTo>
                    <a:pt x="80722" y="2114"/>
                  </a:lnTo>
                  <a:lnTo>
                    <a:pt x="69092" y="0"/>
                  </a:lnTo>
                  <a:lnTo>
                    <a:pt x="46810" y="3890"/>
                  </a:lnTo>
                  <a:lnTo>
                    <a:pt x="35955" y="8202"/>
                  </a:lnTo>
                  <a:lnTo>
                    <a:pt x="20774" y="22353"/>
                  </a:lnTo>
                  <a:lnTo>
                    <a:pt x="1497" y="60033"/>
                  </a:lnTo>
                  <a:lnTo>
                    <a:pt x="0" y="80484"/>
                  </a:lnTo>
                  <a:lnTo>
                    <a:pt x="8571" y="122209"/>
                  </a:lnTo>
                  <a:lnTo>
                    <a:pt x="21082" y="140093"/>
                  </a:lnTo>
                  <a:lnTo>
                    <a:pt x="29331" y="148138"/>
                  </a:lnTo>
                  <a:lnTo>
                    <a:pt x="38340" y="152331"/>
                  </a:lnTo>
                  <a:lnTo>
                    <a:pt x="98473" y="164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9803" y="472115"/>
              <a:ext cx="147400" cy="138538"/>
            </a:xfrm>
            <a:custGeom>
              <a:avLst/>
              <a:gdLst/>
              <a:ahLst/>
              <a:cxnLst/>
              <a:rect l="0" t="0" r="0" b="0"/>
              <a:pathLst>
                <a:path w="147400" h="138538">
                  <a:moveTo>
                    <a:pt x="0" y="54309"/>
                  </a:moveTo>
                  <a:lnTo>
                    <a:pt x="14654" y="116402"/>
                  </a:lnTo>
                  <a:lnTo>
                    <a:pt x="15618" y="119101"/>
                  </a:lnTo>
                  <a:lnTo>
                    <a:pt x="11429" y="77977"/>
                  </a:lnTo>
                  <a:lnTo>
                    <a:pt x="16384" y="44555"/>
                  </a:lnTo>
                  <a:lnTo>
                    <a:pt x="30851" y="18014"/>
                  </a:lnTo>
                  <a:lnTo>
                    <a:pt x="46467" y="5813"/>
                  </a:lnTo>
                  <a:lnTo>
                    <a:pt x="55544" y="921"/>
                  </a:lnTo>
                  <a:lnTo>
                    <a:pt x="63935" y="0"/>
                  </a:lnTo>
                  <a:lnTo>
                    <a:pt x="79498" y="5215"/>
                  </a:lnTo>
                  <a:lnTo>
                    <a:pt x="101414" y="26895"/>
                  </a:lnTo>
                  <a:lnTo>
                    <a:pt x="133703" y="75916"/>
                  </a:lnTo>
                  <a:lnTo>
                    <a:pt x="143341" y="107115"/>
                  </a:lnTo>
                  <a:lnTo>
                    <a:pt x="147399" y="138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21430" y="210569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5" y="167323"/>
                  </a:lnTo>
                  <a:lnTo>
                    <a:pt x="9877" y="224688"/>
                  </a:lnTo>
                  <a:lnTo>
                    <a:pt x="10400" y="286409"/>
                  </a:lnTo>
                  <a:lnTo>
                    <a:pt x="18844" y="348430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37202" y="38955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83014" y="7236"/>
                  </a:lnTo>
                  <a:lnTo>
                    <a:pt x="123671" y="12998"/>
                  </a:lnTo>
                  <a:lnTo>
                    <a:pt x="61214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39633" y="465584"/>
              <a:ext cx="160919" cy="137388"/>
            </a:xfrm>
            <a:custGeom>
              <a:avLst/>
              <a:gdLst/>
              <a:ahLst/>
              <a:cxnLst/>
              <a:rect l="0" t="0" r="0" b="0"/>
              <a:pathLst>
                <a:path w="160919" h="137388">
                  <a:moveTo>
                    <a:pt x="118750" y="29255"/>
                  </a:moveTo>
                  <a:lnTo>
                    <a:pt x="100770" y="13614"/>
                  </a:lnTo>
                  <a:lnTo>
                    <a:pt x="83853" y="5536"/>
                  </a:lnTo>
                  <a:lnTo>
                    <a:pt x="49009" y="0"/>
                  </a:lnTo>
                  <a:lnTo>
                    <a:pt x="28872" y="4944"/>
                  </a:lnTo>
                  <a:lnTo>
                    <a:pt x="20227" y="9538"/>
                  </a:lnTo>
                  <a:lnTo>
                    <a:pt x="7502" y="24002"/>
                  </a:lnTo>
                  <a:lnTo>
                    <a:pt x="2471" y="32772"/>
                  </a:lnTo>
                  <a:lnTo>
                    <a:pt x="0" y="51875"/>
                  </a:lnTo>
                  <a:lnTo>
                    <a:pt x="3971" y="70894"/>
                  </a:lnTo>
                  <a:lnTo>
                    <a:pt x="25584" y="102167"/>
                  </a:lnTo>
                  <a:lnTo>
                    <a:pt x="39909" y="115473"/>
                  </a:lnTo>
                  <a:lnTo>
                    <a:pt x="80820" y="133546"/>
                  </a:lnTo>
                  <a:lnTo>
                    <a:pt x="93463" y="137387"/>
                  </a:lnTo>
                  <a:lnTo>
                    <a:pt x="116870" y="135415"/>
                  </a:lnTo>
                  <a:lnTo>
                    <a:pt x="128025" y="131614"/>
                  </a:lnTo>
                  <a:lnTo>
                    <a:pt x="146659" y="118032"/>
                  </a:lnTo>
                  <a:lnTo>
                    <a:pt x="154904" y="109496"/>
                  </a:lnTo>
                  <a:lnTo>
                    <a:pt x="159230" y="100297"/>
                  </a:lnTo>
                  <a:lnTo>
                    <a:pt x="160918" y="80716"/>
                  </a:lnTo>
                  <a:lnTo>
                    <a:pt x="155291" y="49962"/>
                  </a:lnTo>
                  <a:lnTo>
                    <a:pt x="129279" y="8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13104" y="248262"/>
              <a:ext cx="124265" cy="330806"/>
            </a:xfrm>
            <a:custGeom>
              <a:avLst/>
              <a:gdLst/>
              <a:ahLst/>
              <a:cxnLst/>
              <a:rect l="0" t="0" r="0" b="0"/>
              <a:pathLst>
                <a:path w="124265" h="330806">
                  <a:moveTo>
                    <a:pt x="61093" y="330805"/>
                  </a:moveTo>
                  <a:lnTo>
                    <a:pt x="55503" y="272188"/>
                  </a:lnTo>
                  <a:lnTo>
                    <a:pt x="39762" y="215591"/>
                  </a:lnTo>
                  <a:lnTo>
                    <a:pt x="22452" y="154022"/>
                  </a:lnTo>
                  <a:lnTo>
                    <a:pt x="4936" y="90557"/>
                  </a:lnTo>
                  <a:lnTo>
                    <a:pt x="0" y="52040"/>
                  </a:lnTo>
                  <a:lnTo>
                    <a:pt x="5085" y="27925"/>
                  </a:lnTo>
                  <a:lnTo>
                    <a:pt x="9716" y="16581"/>
                  </a:lnTo>
                  <a:lnTo>
                    <a:pt x="17483" y="9018"/>
                  </a:lnTo>
                  <a:lnTo>
                    <a:pt x="38591" y="615"/>
                  </a:lnTo>
                  <a:lnTo>
                    <a:pt x="60451" y="0"/>
                  </a:lnTo>
                  <a:lnTo>
                    <a:pt x="114849" y="12367"/>
                  </a:lnTo>
                  <a:lnTo>
                    <a:pt x="124264" y="14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68911" y="442196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3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1395" y="410929"/>
              <a:ext cx="167114" cy="162393"/>
            </a:xfrm>
            <a:custGeom>
              <a:avLst/>
              <a:gdLst/>
              <a:ahLst/>
              <a:cxnLst/>
              <a:rect l="0" t="0" r="0" b="0"/>
              <a:pathLst>
                <a:path w="167114" h="162393">
                  <a:moveTo>
                    <a:pt x="135527" y="41796"/>
                  </a:moveTo>
                  <a:lnTo>
                    <a:pt x="106219" y="6898"/>
                  </a:lnTo>
                  <a:lnTo>
                    <a:pt x="96101" y="2153"/>
                  </a:lnTo>
                  <a:lnTo>
                    <a:pt x="69261" y="0"/>
                  </a:lnTo>
                  <a:lnTo>
                    <a:pt x="47194" y="6063"/>
                  </a:lnTo>
                  <a:lnTo>
                    <a:pt x="29587" y="17726"/>
                  </a:lnTo>
                  <a:lnTo>
                    <a:pt x="13963" y="34607"/>
                  </a:lnTo>
                  <a:lnTo>
                    <a:pt x="5460" y="56928"/>
                  </a:lnTo>
                  <a:lnTo>
                    <a:pt x="0" y="114975"/>
                  </a:lnTo>
                  <a:lnTo>
                    <a:pt x="3062" y="128017"/>
                  </a:lnTo>
                  <a:lnTo>
                    <a:pt x="15822" y="148746"/>
                  </a:lnTo>
                  <a:lnTo>
                    <a:pt x="25308" y="155210"/>
                  </a:lnTo>
                  <a:lnTo>
                    <a:pt x="48326" y="162392"/>
                  </a:lnTo>
                  <a:lnTo>
                    <a:pt x="71035" y="159345"/>
                  </a:lnTo>
                  <a:lnTo>
                    <a:pt x="124825" y="139121"/>
                  </a:lnTo>
                  <a:lnTo>
                    <a:pt x="167113" y="115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79565" y="231626"/>
              <a:ext cx="189514" cy="326385"/>
            </a:xfrm>
            <a:custGeom>
              <a:avLst/>
              <a:gdLst/>
              <a:ahLst/>
              <a:cxnLst/>
              <a:rect l="0" t="0" r="0" b="0"/>
              <a:pathLst>
                <a:path w="189514" h="326385">
                  <a:moveTo>
                    <a:pt x="0" y="0"/>
                  </a:moveTo>
                  <a:lnTo>
                    <a:pt x="2339" y="33622"/>
                  </a:lnTo>
                  <a:lnTo>
                    <a:pt x="19786" y="88443"/>
                  </a:lnTo>
                  <a:lnTo>
                    <a:pt x="31208" y="138120"/>
                  </a:lnTo>
                  <a:lnTo>
                    <a:pt x="45548" y="196129"/>
                  </a:lnTo>
                  <a:lnTo>
                    <a:pt x="52411" y="255854"/>
                  </a:lnTo>
                  <a:lnTo>
                    <a:pt x="58293" y="293788"/>
                  </a:lnTo>
                  <a:lnTo>
                    <a:pt x="55933" y="320476"/>
                  </a:lnTo>
                  <a:lnTo>
                    <a:pt x="53666" y="325954"/>
                  </a:lnTo>
                  <a:lnTo>
                    <a:pt x="50985" y="326098"/>
                  </a:lnTo>
                  <a:lnTo>
                    <a:pt x="48028" y="322684"/>
                  </a:lnTo>
                  <a:lnTo>
                    <a:pt x="47862" y="306412"/>
                  </a:lnTo>
                  <a:lnTo>
                    <a:pt x="57287" y="263427"/>
                  </a:lnTo>
                  <a:lnTo>
                    <a:pt x="72606" y="231691"/>
                  </a:lnTo>
                  <a:lnTo>
                    <a:pt x="91541" y="216838"/>
                  </a:lnTo>
                  <a:lnTo>
                    <a:pt x="103141" y="211239"/>
                  </a:lnTo>
                  <a:lnTo>
                    <a:pt x="114384" y="209846"/>
                  </a:lnTo>
                  <a:lnTo>
                    <a:pt x="136235" y="214538"/>
                  </a:lnTo>
                  <a:lnTo>
                    <a:pt x="154525" y="227542"/>
                  </a:lnTo>
                  <a:lnTo>
                    <a:pt x="162678" y="235923"/>
                  </a:lnTo>
                  <a:lnTo>
                    <a:pt x="171737" y="257713"/>
                  </a:lnTo>
                  <a:lnTo>
                    <a:pt x="186681" y="316542"/>
                  </a:lnTo>
                  <a:lnTo>
                    <a:pt x="18951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07239" y="398262"/>
              <a:ext cx="172409" cy="149689"/>
            </a:xfrm>
            <a:custGeom>
              <a:avLst/>
              <a:gdLst/>
              <a:ahLst/>
              <a:cxnLst/>
              <a:rect l="0" t="0" r="0" b="0"/>
              <a:pathLst>
                <a:path w="172409" h="149689">
                  <a:moveTo>
                    <a:pt x="98709" y="86048"/>
                  </a:moveTo>
                  <a:lnTo>
                    <a:pt x="104298" y="69281"/>
                  </a:lnTo>
                  <a:lnTo>
                    <a:pt x="103922" y="51690"/>
                  </a:lnTo>
                  <a:lnTo>
                    <a:pt x="102184" y="42086"/>
                  </a:lnTo>
                  <a:lnTo>
                    <a:pt x="90895" y="25175"/>
                  </a:lnTo>
                  <a:lnTo>
                    <a:pt x="74179" y="11031"/>
                  </a:lnTo>
                  <a:lnTo>
                    <a:pt x="55051" y="845"/>
                  </a:lnTo>
                  <a:lnTo>
                    <a:pt x="46207" y="0"/>
                  </a:lnTo>
                  <a:lnTo>
                    <a:pt x="30141" y="5301"/>
                  </a:lnTo>
                  <a:lnTo>
                    <a:pt x="18321" y="18575"/>
                  </a:lnTo>
                  <a:lnTo>
                    <a:pt x="1201" y="55693"/>
                  </a:lnTo>
                  <a:lnTo>
                    <a:pt x="0" y="79186"/>
                  </a:lnTo>
                  <a:lnTo>
                    <a:pt x="8761" y="126807"/>
                  </a:lnTo>
                  <a:lnTo>
                    <a:pt x="14177" y="135448"/>
                  </a:lnTo>
                  <a:lnTo>
                    <a:pt x="29554" y="148168"/>
                  </a:lnTo>
                  <a:lnTo>
                    <a:pt x="37398" y="149688"/>
                  </a:lnTo>
                  <a:lnTo>
                    <a:pt x="44967" y="148362"/>
                  </a:lnTo>
                  <a:lnTo>
                    <a:pt x="52352" y="145138"/>
                  </a:lnTo>
                  <a:lnTo>
                    <a:pt x="73925" y="123834"/>
                  </a:lnTo>
                  <a:lnTo>
                    <a:pt x="89546" y="95294"/>
                  </a:lnTo>
                  <a:lnTo>
                    <a:pt x="93770" y="92212"/>
                  </a:lnTo>
                  <a:lnTo>
                    <a:pt x="97756" y="93667"/>
                  </a:lnTo>
                  <a:lnTo>
                    <a:pt x="118148" y="115629"/>
                  </a:lnTo>
                  <a:lnTo>
                    <a:pt x="172408" y="149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90176" y="418849"/>
              <a:ext cx="140114" cy="128633"/>
            </a:xfrm>
            <a:custGeom>
              <a:avLst/>
              <a:gdLst/>
              <a:ahLst/>
              <a:cxnLst/>
              <a:rect l="0" t="0" r="0" b="0"/>
              <a:pathLst>
                <a:path w="140114" h="128633">
                  <a:moveTo>
                    <a:pt x="0" y="44404"/>
                  </a:moveTo>
                  <a:lnTo>
                    <a:pt x="17958" y="98279"/>
                  </a:lnTo>
                  <a:lnTo>
                    <a:pt x="24749" y="118652"/>
                  </a:lnTo>
                  <a:lnTo>
                    <a:pt x="24688" y="121979"/>
                  </a:lnTo>
                  <a:lnTo>
                    <a:pt x="22308" y="120687"/>
                  </a:lnTo>
                  <a:lnTo>
                    <a:pt x="14594" y="109893"/>
                  </a:lnTo>
                  <a:lnTo>
                    <a:pt x="7266" y="93398"/>
                  </a:lnTo>
                  <a:lnTo>
                    <a:pt x="6349" y="71248"/>
                  </a:lnTo>
                  <a:lnTo>
                    <a:pt x="15292" y="24491"/>
                  </a:lnTo>
                  <a:lnTo>
                    <a:pt x="20723" y="15921"/>
                  </a:lnTo>
                  <a:lnTo>
                    <a:pt x="36116" y="3279"/>
                  </a:lnTo>
                  <a:lnTo>
                    <a:pt x="57776" y="0"/>
                  </a:lnTo>
                  <a:lnTo>
                    <a:pt x="80660" y="3612"/>
                  </a:lnTo>
                  <a:lnTo>
                    <a:pt x="98630" y="13016"/>
                  </a:lnTo>
                  <a:lnTo>
                    <a:pt x="121900" y="42643"/>
                  </a:lnTo>
                  <a:lnTo>
                    <a:pt x="138024" y="75468"/>
                  </a:lnTo>
                  <a:lnTo>
                    <a:pt x="140113" y="96815"/>
                  </a:lnTo>
                  <a:lnTo>
                    <a:pt x="136870" y="128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98780" y="425367"/>
              <a:ext cx="173787" cy="290571"/>
            </a:xfrm>
            <a:custGeom>
              <a:avLst/>
              <a:gdLst/>
              <a:ahLst/>
              <a:cxnLst/>
              <a:rect l="0" t="0" r="0" b="0"/>
              <a:pathLst>
                <a:path w="173787" h="290571">
                  <a:moveTo>
                    <a:pt x="117779" y="48415"/>
                  </a:moveTo>
                  <a:lnTo>
                    <a:pt x="108204" y="24368"/>
                  </a:lnTo>
                  <a:lnTo>
                    <a:pt x="97536" y="10041"/>
                  </a:lnTo>
                  <a:lnTo>
                    <a:pt x="78757" y="2114"/>
                  </a:lnTo>
                  <a:lnTo>
                    <a:pt x="67198" y="0"/>
                  </a:lnTo>
                  <a:lnTo>
                    <a:pt x="57152" y="931"/>
                  </a:lnTo>
                  <a:lnTo>
                    <a:pt x="39751" y="8204"/>
                  </a:lnTo>
                  <a:lnTo>
                    <a:pt x="16801" y="25452"/>
                  </a:lnTo>
                  <a:lnTo>
                    <a:pt x="772" y="50970"/>
                  </a:lnTo>
                  <a:lnTo>
                    <a:pt x="0" y="60647"/>
                  </a:lnTo>
                  <a:lnTo>
                    <a:pt x="5382" y="80757"/>
                  </a:lnTo>
                  <a:lnTo>
                    <a:pt x="18692" y="95155"/>
                  </a:lnTo>
                  <a:lnTo>
                    <a:pt x="27154" y="100632"/>
                  </a:lnTo>
                  <a:lnTo>
                    <a:pt x="45916" y="103598"/>
                  </a:lnTo>
                  <a:lnTo>
                    <a:pt x="55832" y="102751"/>
                  </a:lnTo>
                  <a:lnTo>
                    <a:pt x="73090" y="95571"/>
                  </a:lnTo>
                  <a:lnTo>
                    <a:pt x="103232" y="71898"/>
                  </a:lnTo>
                  <a:lnTo>
                    <a:pt x="109251" y="71089"/>
                  </a:lnTo>
                  <a:lnTo>
                    <a:pt x="114434" y="74060"/>
                  </a:lnTo>
                  <a:lnTo>
                    <a:pt x="136746" y="109632"/>
                  </a:lnTo>
                  <a:lnTo>
                    <a:pt x="155278" y="161719"/>
                  </a:lnTo>
                  <a:lnTo>
                    <a:pt x="170203" y="213949"/>
                  </a:lnTo>
                  <a:lnTo>
                    <a:pt x="173786" y="225451"/>
                  </a:lnTo>
                  <a:lnTo>
                    <a:pt x="171527" y="247591"/>
                  </a:lnTo>
                  <a:lnTo>
                    <a:pt x="167649" y="258408"/>
                  </a:lnTo>
                  <a:lnTo>
                    <a:pt x="160384" y="265619"/>
                  </a:lnTo>
                  <a:lnTo>
                    <a:pt x="139834" y="273632"/>
                  </a:lnTo>
                  <a:lnTo>
                    <a:pt x="77992" y="282317"/>
                  </a:lnTo>
                  <a:lnTo>
                    <a:pt x="33551" y="29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08260" y="408425"/>
              <a:ext cx="150456" cy="178295"/>
            </a:xfrm>
            <a:custGeom>
              <a:avLst/>
              <a:gdLst/>
              <a:ahLst/>
              <a:cxnLst/>
              <a:rect l="0" t="0" r="0" b="0"/>
              <a:pathLst>
                <a:path w="150456" h="178295">
                  <a:moveTo>
                    <a:pt x="13584" y="65357"/>
                  </a:moveTo>
                  <a:lnTo>
                    <a:pt x="56276" y="68476"/>
                  </a:lnTo>
                  <a:lnTo>
                    <a:pt x="77012" y="71423"/>
                  </a:lnTo>
                  <a:lnTo>
                    <a:pt x="97926" y="68833"/>
                  </a:lnTo>
                  <a:lnTo>
                    <a:pt x="115800" y="60663"/>
                  </a:lnTo>
                  <a:lnTo>
                    <a:pt x="123842" y="55208"/>
                  </a:lnTo>
                  <a:lnTo>
                    <a:pt x="128034" y="46893"/>
                  </a:lnTo>
                  <a:lnTo>
                    <a:pt x="129571" y="25175"/>
                  </a:lnTo>
                  <a:lnTo>
                    <a:pt x="126004" y="16342"/>
                  </a:lnTo>
                  <a:lnTo>
                    <a:pt x="112682" y="3408"/>
                  </a:lnTo>
                  <a:lnTo>
                    <a:pt x="91943" y="0"/>
                  </a:lnTo>
                  <a:lnTo>
                    <a:pt x="68297" y="3554"/>
                  </a:lnTo>
                  <a:lnTo>
                    <a:pt x="46090" y="12932"/>
                  </a:lnTo>
                  <a:lnTo>
                    <a:pt x="19446" y="36956"/>
                  </a:lnTo>
                  <a:lnTo>
                    <a:pt x="2323" y="66300"/>
                  </a:lnTo>
                  <a:lnTo>
                    <a:pt x="0" y="86833"/>
                  </a:lnTo>
                  <a:lnTo>
                    <a:pt x="4037" y="107657"/>
                  </a:lnTo>
                  <a:lnTo>
                    <a:pt x="19464" y="137942"/>
                  </a:lnTo>
                  <a:lnTo>
                    <a:pt x="32185" y="154549"/>
                  </a:lnTo>
                  <a:lnTo>
                    <a:pt x="58090" y="171463"/>
                  </a:lnTo>
                  <a:lnTo>
                    <a:pt x="93582" y="178294"/>
                  </a:lnTo>
                  <a:lnTo>
                    <a:pt x="150455" y="170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11399" y="442196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2579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367" y="631713"/>
              <a:ext cx="3169079" cy="52640"/>
            </a:xfrm>
            <a:custGeom>
              <a:avLst/>
              <a:gdLst/>
              <a:ahLst/>
              <a:cxnLst/>
              <a:rect l="0" t="0" r="0" b="0"/>
              <a:pathLst>
                <a:path w="3169079" h="52640">
                  <a:moveTo>
                    <a:pt x="3169078" y="10525"/>
                  </a:moveTo>
                  <a:lnTo>
                    <a:pt x="3114934" y="2192"/>
                  </a:lnTo>
                  <a:lnTo>
                    <a:pt x="3054398" y="430"/>
                  </a:lnTo>
                  <a:lnTo>
                    <a:pt x="2994520" y="82"/>
                  </a:lnTo>
                  <a:lnTo>
                    <a:pt x="2937632" y="13"/>
                  </a:lnTo>
                  <a:lnTo>
                    <a:pt x="2881335" y="0"/>
                  </a:lnTo>
                  <a:lnTo>
                    <a:pt x="2825154" y="1167"/>
                  </a:lnTo>
                  <a:lnTo>
                    <a:pt x="2765877" y="8330"/>
                  </a:lnTo>
                  <a:lnTo>
                    <a:pt x="2703778" y="10091"/>
                  </a:lnTo>
                  <a:lnTo>
                    <a:pt x="2652518" y="17675"/>
                  </a:lnTo>
                  <a:lnTo>
                    <a:pt x="2605282" y="20052"/>
                  </a:lnTo>
                  <a:lnTo>
                    <a:pt x="2554241" y="20757"/>
                  </a:lnTo>
                  <a:lnTo>
                    <a:pt x="2500904" y="20965"/>
                  </a:lnTo>
                  <a:lnTo>
                    <a:pt x="2441166" y="21027"/>
                  </a:lnTo>
                  <a:lnTo>
                    <a:pt x="2380182" y="21046"/>
                  </a:lnTo>
                  <a:lnTo>
                    <a:pt x="2324549" y="21051"/>
                  </a:lnTo>
                  <a:lnTo>
                    <a:pt x="2269850" y="21053"/>
                  </a:lnTo>
                  <a:lnTo>
                    <a:pt x="2208539" y="21053"/>
                  </a:lnTo>
                  <a:lnTo>
                    <a:pt x="2162715" y="21053"/>
                  </a:lnTo>
                  <a:lnTo>
                    <a:pt x="2118172" y="21053"/>
                  </a:lnTo>
                  <a:lnTo>
                    <a:pt x="2074978" y="21053"/>
                  </a:lnTo>
                  <a:lnTo>
                    <a:pt x="2032385" y="21053"/>
                  </a:lnTo>
                  <a:lnTo>
                    <a:pt x="1968943" y="21053"/>
                  </a:lnTo>
                  <a:lnTo>
                    <a:pt x="1905692" y="21053"/>
                  </a:lnTo>
                  <a:lnTo>
                    <a:pt x="1842498" y="21053"/>
                  </a:lnTo>
                  <a:lnTo>
                    <a:pt x="1790498" y="21053"/>
                  </a:lnTo>
                  <a:lnTo>
                    <a:pt x="1728687" y="21053"/>
                  </a:lnTo>
                  <a:lnTo>
                    <a:pt x="1685455" y="21053"/>
                  </a:lnTo>
                  <a:lnTo>
                    <a:pt x="1642844" y="21053"/>
                  </a:lnTo>
                  <a:lnTo>
                    <a:pt x="1581733" y="22223"/>
                  </a:lnTo>
                  <a:lnTo>
                    <a:pt x="1530610" y="28289"/>
                  </a:lnTo>
                  <a:lnTo>
                    <a:pt x="1474389" y="30606"/>
                  </a:lnTo>
                  <a:lnTo>
                    <a:pt x="1424715" y="31293"/>
                  </a:lnTo>
                  <a:lnTo>
                    <a:pt x="1368923" y="31496"/>
                  </a:lnTo>
                  <a:lnTo>
                    <a:pt x="1319377" y="31556"/>
                  </a:lnTo>
                  <a:lnTo>
                    <a:pt x="1261283" y="31574"/>
                  </a:lnTo>
                  <a:lnTo>
                    <a:pt x="1198446" y="31580"/>
                  </a:lnTo>
                  <a:lnTo>
                    <a:pt x="1152264" y="31581"/>
                  </a:lnTo>
                  <a:lnTo>
                    <a:pt x="1107563" y="28462"/>
                  </a:lnTo>
                  <a:lnTo>
                    <a:pt x="1049174" y="23248"/>
                  </a:lnTo>
                  <a:lnTo>
                    <a:pt x="987523" y="21487"/>
                  </a:lnTo>
                  <a:lnTo>
                    <a:pt x="933278" y="21182"/>
                  </a:lnTo>
                  <a:lnTo>
                    <a:pt x="872752" y="26681"/>
                  </a:lnTo>
                  <a:lnTo>
                    <a:pt x="828137" y="29404"/>
                  </a:lnTo>
                  <a:lnTo>
                    <a:pt x="782182" y="30614"/>
                  </a:lnTo>
                  <a:lnTo>
                    <a:pt x="738361" y="31152"/>
                  </a:lnTo>
                  <a:lnTo>
                    <a:pt x="692369" y="31391"/>
                  </a:lnTo>
                  <a:lnTo>
                    <a:pt x="629796" y="31525"/>
                  </a:lnTo>
                  <a:lnTo>
                    <a:pt x="572261" y="31565"/>
                  </a:lnTo>
                  <a:lnTo>
                    <a:pt x="528080" y="31574"/>
                  </a:lnTo>
                  <a:lnTo>
                    <a:pt x="467254" y="32749"/>
                  </a:lnTo>
                  <a:lnTo>
                    <a:pt x="404123" y="39915"/>
                  </a:lnTo>
                  <a:lnTo>
                    <a:pt x="342399" y="41460"/>
                  </a:lnTo>
                  <a:lnTo>
                    <a:pt x="296067" y="42991"/>
                  </a:lnTo>
                  <a:lnTo>
                    <a:pt x="248179" y="47571"/>
                  </a:lnTo>
                  <a:lnTo>
                    <a:pt x="202719" y="50387"/>
                  </a:lnTo>
                  <a:lnTo>
                    <a:pt x="159118" y="51638"/>
                  </a:lnTo>
                  <a:lnTo>
                    <a:pt x="96279" y="52342"/>
                  </a:lnTo>
                  <a:lnTo>
                    <a:pt x="43605" y="52551"/>
                  </a:lnTo>
                  <a:lnTo>
                    <a:pt x="0" y="52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548311" y="200041"/>
            <a:ext cx="4446527" cy="515897"/>
            <a:chOff x="4548311" y="200041"/>
            <a:chExt cx="4446527" cy="515897"/>
          </a:xfrm>
        </p:grpSpPr>
        <p:sp>
          <p:nvSpPr>
            <p:cNvPr id="23" name="Freeform 22"/>
            <p:cNvSpPr/>
            <p:nvPr/>
          </p:nvSpPr>
          <p:spPr>
            <a:xfrm>
              <a:off x="4748352" y="28426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60384"/>
                  </a:lnTo>
                  <a:lnTo>
                    <a:pt x="3119" y="114988"/>
                  </a:lnTo>
                  <a:lnTo>
                    <a:pt x="11453" y="165092"/>
                  </a:lnTo>
                  <a:lnTo>
                    <a:pt x="19160" y="223943"/>
                  </a:lnTo>
                  <a:lnTo>
                    <a:pt x="20682" y="283185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48311" y="242155"/>
              <a:ext cx="347441" cy="52643"/>
            </a:xfrm>
            <a:custGeom>
              <a:avLst/>
              <a:gdLst/>
              <a:ahLst/>
              <a:cxnLst/>
              <a:rect l="0" t="0" r="0" b="0"/>
              <a:pathLst>
                <a:path w="347441" h="52643">
                  <a:moveTo>
                    <a:pt x="347440" y="0"/>
                  </a:moveTo>
                  <a:lnTo>
                    <a:pt x="298509" y="11453"/>
                  </a:lnTo>
                  <a:lnTo>
                    <a:pt x="239379" y="24749"/>
                  </a:lnTo>
                  <a:lnTo>
                    <a:pt x="191160" y="35149"/>
                  </a:lnTo>
                  <a:lnTo>
                    <a:pt x="129700" y="40738"/>
                  </a:lnTo>
                  <a:lnTo>
                    <a:pt x="80803" y="41706"/>
                  </a:lnTo>
                  <a:lnTo>
                    <a:pt x="28006" y="4515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16808" y="242155"/>
              <a:ext cx="371123" cy="368498"/>
            </a:xfrm>
            <a:custGeom>
              <a:avLst/>
              <a:gdLst/>
              <a:ahLst/>
              <a:cxnLst/>
              <a:rect l="0" t="0" r="0" b="0"/>
              <a:pathLst>
                <a:path w="371123" h="368498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5684" y="156586"/>
                  </a:lnTo>
                  <a:lnTo>
                    <a:pt x="25054" y="207703"/>
                  </a:lnTo>
                  <a:lnTo>
                    <a:pt x="31465" y="268972"/>
                  </a:lnTo>
                  <a:lnTo>
                    <a:pt x="42783" y="323015"/>
                  </a:lnTo>
                  <a:lnTo>
                    <a:pt x="46070" y="334666"/>
                  </a:lnTo>
                  <a:lnTo>
                    <a:pt x="48261" y="337754"/>
                  </a:lnTo>
                  <a:lnTo>
                    <a:pt x="49721" y="335134"/>
                  </a:lnTo>
                  <a:lnTo>
                    <a:pt x="53428" y="278706"/>
                  </a:lnTo>
                  <a:lnTo>
                    <a:pt x="58061" y="254891"/>
                  </a:lnTo>
                  <a:lnTo>
                    <a:pt x="78424" y="221752"/>
                  </a:lnTo>
                  <a:lnTo>
                    <a:pt x="87378" y="215685"/>
                  </a:lnTo>
                  <a:lnTo>
                    <a:pt x="106685" y="212063"/>
                  </a:lnTo>
                  <a:lnTo>
                    <a:pt x="126964" y="217473"/>
                  </a:lnTo>
                  <a:lnTo>
                    <a:pt x="146506" y="228846"/>
                  </a:lnTo>
                  <a:lnTo>
                    <a:pt x="169491" y="254979"/>
                  </a:lnTo>
                  <a:lnTo>
                    <a:pt x="192234" y="305629"/>
                  </a:lnTo>
                  <a:lnTo>
                    <a:pt x="198499" y="346547"/>
                  </a:lnTo>
                  <a:lnTo>
                    <a:pt x="201924" y="332098"/>
                  </a:lnTo>
                  <a:lnTo>
                    <a:pt x="229289" y="298136"/>
                  </a:lnTo>
                  <a:lnTo>
                    <a:pt x="248915" y="290432"/>
                  </a:lnTo>
                  <a:lnTo>
                    <a:pt x="294054" y="279898"/>
                  </a:lnTo>
                  <a:lnTo>
                    <a:pt x="348839" y="250562"/>
                  </a:lnTo>
                  <a:lnTo>
                    <a:pt x="362880" y="236533"/>
                  </a:lnTo>
                  <a:lnTo>
                    <a:pt x="368262" y="227879"/>
                  </a:lnTo>
                  <a:lnTo>
                    <a:pt x="371122" y="208904"/>
                  </a:lnTo>
                  <a:lnTo>
                    <a:pt x="370247" y="198931"/>
                  </a:lnTo>
                  <a:lnTo>
                    <a:pt x="359916" y="181610"/>
                  </a:lnTo>
                  <a:lnTo>
                    <a:pt x="352248" y="173716"/>
                  </a:lnTo>
                  <a:lnTo>
                    <a:pt x="331250" y="164945"/>
                  </a:lnTo>
                  <a:lnTo>
                    <a:pt x="319099" y="162606"/>
                  </a:lnTo>
                  <a:lnTo>
                    <a:pt x="296240" y="166246"/>
                  </a:lnTo>
                  <a:lnTo>
                    <a:pt x="266759" y="181449"/>
                  </a:lnTo>
                  <a:lnTo>
                    <a:pt x="258558" y="187647"/>
                  </a:lnTo>
                  <a:lnTo>
                    <a:pt x="246326" y="207011"/>
                  </a:lnTo>
                  <a:lnTo>
                    <a:pt x="238160" y="232385"/>
                  </a:lnTo>
                  <a:lnTo>
                    <a:pt x="234732" y="278385"/>
                  </a:lnTo>
                  <a:lnTo>
                    <a:pt x="238076" y="307780"/>
                  </a:lnTo>
                  <a:lnTo>
                    <a:pt x="249701" y="330204"/>
                  </a:lnTo>
                  <a:lnTo>
                    <a:pt x="266566" y="346799"/>
                  </a:lnTo>
                  <a:lnTo>
                    <a:pt x="285760" y="358074"/>
                  </a:lnTo>
                  <a:lnTo>
                    <a:pt x="34744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28725" y="410285"/>
              <a:ext cx="188250" cy="189840"/>
            </a:xfrm>
            <a:custGeom>
              <a:avLst/>
              <a:gdLst/>
              <a:ahLst/>
              <a:cxnLst/>
              <a:rect l="0" t="0" r="0" b="0"/>
              <a:pathLst>
                <a:path w="188250" h="189840">
                  <a:moveTo>
                    <a:pt x="114549" y="74025"/>
                  </a:moveTo>
                  <a:lnTo>
                    <a:pt x="99895" y="30063"/>
                  </a:lnTo>
                  <a:lnTo>
                    <a:pt x="86979" y="13152"/>
                  </a:lnTo>
                  <a:lnTo>
                    <a:pt x="78622" y="5367"/>
                  </a:lnTo>
                  <a:lnTo>
                    <a:pt x="69541" y="1347"/>
                  </a:lnTo>
                  <a:lnTo>
                    <a:pt x="50092" y="0"/>
                  </a:lnTo>
                  <a:lnTo>
                    <a:pt x="32869" y="6420"/>
                  </a:lnTo>
                  <a:lnTo>
                    <a:pt x="25001" y="11408"/>
                  </a:lnTo>
                  <a:lnTo>
                    <a:pt x="13139" y="26308"/>
                  </a:lnTo>
                  <a:lnTo>
                    <a:pt x="5137" y="45799"/>
                  </a:lnTo>
                  <a:lnTo>
                    <a:pt x="0" y="96439"/>
                  </a:lnTo>
                  <a:lnTo>
                    <a:pt x="2230" y="134479"/>
                  </a:lnTo>
                  <a:lnTo>
                    <a:pt x="8478" y="155876"/>
                  </a:lnTo>
                  <a:lnTo>
                    <a:pt x="19053" y="173184"/>
                  </a:lnTo>
                  <a:lnTo>
                    <a:pt x="26319" y="176396"/>
                  </a:lnTo>
                  <a:lnTo>
                    <a:pt x="34672" y="176198"/>
                  </a:lnTo>
                  <a:lnTo>
                    <a:pt x="43750" y="173726"/>
                  </a:lnTo>
                  <a:lnTo>
                    <a:pt x="50972" y="168568"/>
                  </a:lnTo>
                  <a:lnTo>
                    <a:pt x="86038" y="122432"/>
                  </a:lnTo>
                  <a:lnTo>
                    <a:pt x="95249" y="103728"/>
                  </a:lnTo>
                  <a:lnTo>
                    <a:pt x="99343" y="100846"/>
                  </a:lnTo>
                  <a:lnTo>
                    <a:pt x="103242" y="102435"/>
                  </a:lnTo>
                  <a:lnTo>
                    <a:pt x="143196" y="159300"/>
                  </a:lnTo>
                  <a:lnTo>
                    <a:pt x="160037" y="173536"/>
                  </a:lnTo>
                  <a:lnTo>
                    <a:pt x="188249" y="189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32441" y="440055"/>
              <a:ext cx="279332" cy="160070"/>
            </a:xfrm>
            <a:custGeom>
              <a:avLst/>
              <a:gdLst/>
              <a:ahLst/>
              <a:cxnLst/>
              <a:rect l="0" t="0" r="0" b="0"/>
              <a:pathLst>
                <a:path w="279332" h="160070">
                  <a:moveTo>
                    <a:pt x="5590" y="54784"/>
                  </a:moveTo>
                  <a:lnTo>
                    <a:pt x="0" y="71551"/>
                  </a:lnTo>
                  <a:lnTo>
                    <a:pt x="376" y="89142"/>
                  </a:lnTo>
                  <a:lnTo>
                    <a:pt x="10969" y="139594"/>
                  </a:lnTo>
                  <a:lnTo>
                    <a:pt x="10346" y="139400"/>
                  </a:lnTo>
                  <a:lnTo>
                    <a:pt x="8760" y="135761"/>
                  </a:lnTo>
                  <a:lnTo>
                    <a:pt x="7386" y="95129"/>
                  </a:lnTo>
                  <a:lnTo>
                    <a:pt x="15351" y="51010"/>
                  </a:lnTo>
                  <a:lnTo>
                    <a:pt x="25916" y="26201"/>
                  </a:lnTo>
                  <a:lnTo>
                    <a:pt x="33179" y="19351"/>
                  </a:lnTo>
                  <a:lnTo>
                    <a:pt x="41530" y="15954"/>
                  </a:lnTo>
                  <a:lnTo>
                    <a:pt x="50607" y="14859"/>
                  </a:lnTo>
                  <a:lnTo>
                    <a:pt x="66932" y="19882"/>
                  </a:lnTo>
                  <a:lnTo>
                    <a:pt x="74561" y="24497"/>
                  </a:lnTo>
                  <a:lnTo>
                    <a:pt x="86157" y="38983"/>
                  </a:lnTo>
                  <a:lnTo>
                    <a:pt x="110553" y="97359"/>
                  </a:lnTo>
                  <a:lnTo>
                    <a:pt x="114170" y="107734"/>
                  </a:lnTo>
                  <a:lnTo>
                    <a:pt x="116581" y="109971"/>
                  </a:lnTo>
                  <a:lnTo>
                    <a:pt x="118189" y="106783"/>
                  </a:lnTo>
                  <a:lnTo>
                    <a:pt x="123320" y="49370"/>
                  </a:lnTo>
                  <a:lnTo>
                    <a:pt x="132394" y="25472"/>
                  </a:lnTo>
                  <a:lnTo>
                    <a:pt x="147345" y="9391"/>
                  </a:lnTo>
                  <a:lnTo>
                    <a:pt x="156245" y="3465"/>
                  </a:lnTo>
                  <a:lnTo>
                    <a:pt x="175493" y="0"/>
                  </a:lnTo>
                  <a:lnTo>
                    <a:pt x="185539" y="714"/>
                  </a:lnTo>
                  <a:lnTo>
                    <a:pt x="202940" y="7746"/>
                  </a:lnTo>
                  <a:lnTo>
                    <a:pt x="233176" y="31324"/>
                  </a:lnTo>
                  <a:lnTo>
                    <a:pt x="266709" y="90559"/>
                  </a:lnTo>
                  <a:lnTo>
                    <a:pt x="273721" y="112408"/>
                  </a:lnTo>
                  <a:lnTo>
                    <a:pt x="279331" y="160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32255" y="433863"/>
              <a:ext cx="155081" cy="158833"/>
            </a:xfrm>
            <a:custGeom>
              <a:avLst/>
              <a:gdLst/>
              <a:ahLst/>
              <a:cxnLst/>
              <a:rect l="0" t="0" r="0" b="0"/>
              <a:pathLst>
                <a:path w="155081" h="158833">
                  <a:moveTo>
                    <a:pt x="137444" y="8333"/>
                  </a:moveTo>
                  <a:lnTo>
                    <a:pt x="99966" y="0"/>
                  </a:lnTo>
                  <a:lnTo>
                    <a:pt x="76334" y="1120"/>
                  </a:lnTo>
                  <a:lnTo>
                    <a:pt x="44468" y="14905"/>
                  </a:lnTo>
                  <a:lnTo>
                    <a:pt x="19688" y="34977"/>
                  </a:lnTo>
                  <a:lnTo>
                    <a:pt x="4779" y="52930"/>
                  </a:lnTo>
                  <a:lnTo>
                    <a:pt x="1038" y="62631"/>
                  </a:lnTo>
                  <a:lnTo>
                    <a:pt x="0" y="82769"/>
                  </a:lnTo>
                  <a:lnTo>
                    <a:pt x="11582" y="113836"/>
                  </a:lnTo>
                  <a:lnTo>
                    <a:pt x="29832" y="139679"/>
                  </a:lnTo>
                  <a:lnTo>
                    <a:pt x="55646" y="156565"/>
                  </a:lnTo>
                  <a:lnTo>
                    <a:pt x="78473" y="158832"/>
                  </a:lnTo>
                  <a:lnTo>
                    <a:pt x="103046" y="154770"/>
                  </a:lnTo>
                  <a:lnTo>
                    <a:pt x="125666" y="145166"/>
                  </a:lnTo>
                  <a:lnTo>
                    <a:pt x="141178" y="129979"/>
                  </a:lnTo>
                  <a:lnTo>
                    <a:pt x="146952" y="121016"/>
                  </a:lnTo>
                  <a:lnTo>
                    <a:pt x="155080" y="86045"/>
                  </a:lnTo>
                  <a:lnTo>
                    <a:pt x="150742" y="65878"/>
                  </a:lnTo>
                  <a:lnTo>
                    <a:pt x="126916" y="29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56122" y="442196"/>
              <a:ext cx="127404" cy="158012"/>
            </a:xfrm>
            <a:custGeom>
              <a:avLst/>
              <a:gdLst/>
              <a:ahLst/>
              <a:cxnLst/>
              <a:rect l="0" t="0" r="0" b="0"/>
              <a:pathLst>
                <a:path w="127404" h="158012">
                  <a:moveTo>
                    <a:pt x="8334" y="42114"/>
                  </a:moveTo>
                  <a:lnTo>
                    <a:pt x="0" y="79592"/>
                  </a:lnTo>
                  <a:lnTo>
                    <a:pt x="1120" y="103225"/>
                  </a:lnTo>
                  <a:lnTo>
                    <a:pt x="14905" y="135091"/>
                  </a:lnTo>
                  <a:lnTo>
                    <a:pt x="27242" y="152067"/>
                  </a:lnTo>
                  <a:lnTo>
                    <a:pt x="36147" y="156361"/>
                  </a:lnTo>
                  <a:lnTo>
                    <a:pt x="58520" y="158011"/>
                  </a:lnTo>
                  <a:lnTo>
                    <a:pt x="77822" y="151726"/>
                  </a:lnTo>
                  <a:lnTo>
                    <a:pt x="109278" y="128627"/>
                  </a:lnTo>
                  <a:lnTo>
                    <a:pt x="125331" y="102843"/>
                  </a:lnTo>
                  <a:lnTo>
                    <a:pt x="127403" y="80023"/>
                  </a:lnTo>
                  <a:lnTo>
                    <a:pt x="116100" y="17323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43440" y="442041"/>
              <a:ext cx="168457" cy="147555"/>
            </a:xfrm>
            <a:custGeom>
              <a:avLst/>
              <a:gdLst/>
              <a:ahLst/>
              <a:cxnLst/>
              <a:rect l="0" t="0" r="0" b="0"/>
              <a:pathLst>
                <a:path w="168457" h="147555">
                  <a:moveTo>
                    <a:pt x="0" y="42269"/>
                  </a:moveTo>
                  <a:lnTo>
                    <a:pt x="11179" y="53448"/>
                  </a:lnTo>
                  <a:lnTo>
                    <a:pt x="31209" y="113050"/>
                  </a:lnTo>
                  <a:lnTo>
                    <a:pt x="36098" y="128710"/>
                  </a:lnTo>
                  <a:lnTo>
                    <a:pt x="34371" y="123971"/>
                  </a:lnTo>
                  <a:lnTo>
                    <a:pt x="26241" y="63644"/>
                  </a:lnTo>
                  <a:lnTo>
                    <a:pt x="29600" y="42410"/>
                  </a:lnTo>
                  <a:lnTo>
                    <a:pt x="44645" y="13845"/>
                  </a:lnTo>
                  <a:lnTo>
                    <a:pt x="50820" y="5772"/>
                  </a:lnTo>
                  <a:lnTo>
                    <a:pt x="59617" y="1560"/>
                  </a:lnTo>
                  <a:lnTo>
                    <a:pt x="81868" y="0"/>
                  </a:lnTo>
                  <a:lnTo>
                    <a:pt x="101117" y="6325"/>
                  </a:lnTo>
                  <a:lnTo>
                    <a:pt x="117471" y="18105"/>
                  </a:lnTo>
                  <a:lnTo>
                    <a:pt x="138662" y="44468"/>
                  </a:lnTo>
                  <a:lnTo>
                    <a:pt x="160749" y="95201"/>
                  </a:lnTo>
                  <a:lnTo>
                    <a:pt x="168456" y="147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64538" y="200041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0427"/>
                  </a:lnTo>
                  <a:lnTo>
                    <a:pt x="11453" y="207021"/>
                  </a:lnTo>
                  <a:lnTo>
                    <a:pt x="21332" y="262161"/>
                  </a:lnTo>
                  <a:lnTo>
                    <a:pt x="28548" y="312424"/>
                  </a:lnTo>
                  <a:lnTo>
                    <a:pt x="30685" y="353833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69782" y="368497"/>
              <a:ext cx="231628" cy="18670"/>
            </a:xfrm>
            <a:custGeom>
              <a:avLst/>
              <a:gdLst/>
              <a:ahLst/>
              <a:cxnLst/>
              <a:rect l="0" t="0" r="0" b="0"/>
              <a:pathLst>
                <a:path w="231628" h="18670">
                  <a:moveTo>
                    <a:pt x="231627" y="0"/>
                  </a:moveTo>
                  <a:lnTo>
                    <a:pt x="173011" y="5589"/>
                  </a:lnTo>
                  <a:lnTo>
                    <a:pt x="118836" y="10723"/>
                  </a:lnTo>
                  <a:lnTo>
                    <a:pt x="63075" y="18669"/>
                  </a:lnTo>
                  <a:lnTo>
                    <a:pt x="27268" y="1723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53436" y="369960"/>
              <a:ext cx="247487" cy="217478"/>
            </a:xfrm>
            <a:custGeom>
              <a:avLst/>
              <a:gdLst/>
              <a:ahLst/>
              <a:cxnLst/>
              <a:rect l="0" t="0" r="0" b="0"/>
              <a:pathLst>
                <a:path w="247487" h="217478">
                  <a:moveTo>
                    <a:pt x="148056" y="9065"/>
                  </a:moveTo>
                  <a:lnTo>
                    <a:pt x="89439" y="0"/>
                  </a:lnTo>
                  <a:lnTo>
                    <a:pt x="54649" y="4560"/>
                  </a:lnTo>
                  <a:lnTo>
                    <a:pt x="22114" y="18909"/>
                  </a:lnTo>
                  <a:lnTo>
                    <a:pt x="7074" y="34497"/>
                  </a:lnTo>
                  <a:lnTo>
                    <a:pt x="1425" y="43567"/>
                  </a:lnTo>
                  <a:lnTo>
                    <a:pt x="0" y="51954"/>
                  </a:lnTo>
                  <a:lnTo>
                    <a:pt x="1389" y="59885"/>
                  </a:lnTo>
                  <a:lnTo>
                    <a:pt x="4654" y="67511"/>
                  </a:lnTo>
                  <a:lnTo>
                    <a:pt x="20761" y="79105"/>
                  </a:lnTo>
                  <a:lnTo>
                    <a:pt x="75401" y="98661"/>
                  </a:lnTo>
                  <a:lnTo>
                    <a:pt x="127899" y="102802"/>
                  </a:lnTo>
                  <a:lnTo>
                    <a:pt x="177739" y="109210"/>
                  </a:lnTo>
                  <a:lnTo>
                    <a:pt x="233581" y="143207"/>
                  </a:lnTo>
                  <a:lnTo>
                    <a:pt x="240167" y="152306"/>
                  </a:lnTo>
                  <a:lnTo>
                    <a:pt x="247486" y="174893"/>
                  </a:lnTo>
                  <a:lnTo>
                    <a:pt x="247098" y="185128"/>
                  </a:lnTo>
                  <a:lnTo>
                    <a:pt x="240428" y="202739"/>
                  </a:lnTo>
                  <a:lnTo>
                    <a:pt x="233033" y="208371"/>
                  </a:lnTo>
                  <a:lnTo>
                    <a:pt x="212340" y="214629"/>
                  </a:lnTo>
                  <a:lnTo>
                    <a:pt x="160927" y="217477"/>
                  </a:lnTo>
                  <a:lnTo>
                    <a:pt x="108831" y="207987"/>
                  </a:lnTo>
                  <a:lnTo>
                    <a:pt x="63828" y="198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89707" y="403009"/>
              <a:ext cx="175131" cy="183397"/>
            </a:xfrm>
            <a:custGeom>
              <a:avLst/>
              <a:gdLst/>
              <a:ahLst/>
              <a:cxnLst/>
              <a:rect l="0" t="0" r="0" b="0"/>
              <a:pathLst>
                <a:path w="175131" h="183397">
                  <a:moveTo>
                    <a:pt x="122355" y="18130"/>
                  </a:moveTo>
                  <a:lnTo>
                    <a:pt x="111176" y="6952"/>
                  </a:lnTo>
                  <a:lnTo>
                    <a:pt x="93210" y="1464"/>
                  </a:lnTo>
                  <a:lnTo>
                    <a:pt x="81868" y="0"/>
                  </a:lnTo>
                  <a:lnTo>
                    <a:pt x="63027" y="4613"/>
                  </a:lnTo>
                  <a:lnTo>
                    <a:pt x="46854" y="15632"/>
                  </a:lnTo>
                  <a:lnTo>
                    <a:pt x="10276" y="55713"/>
                  </a:lnTo>
                  <a:lnTo>
                    <a:pt x="2352" y="76558"/>
                  </a:lnTo>
                  <a:lnTo>
                    <a:pt x="0" y="101420"/>
                  </a:lnTo>
                  <a:lnTo>
                    <a:pt x="2854" y="128068"/>
                  </a:lnTo>
                  <a:lnTo>
                    <a:pt x="11142" y="149270"/>
                  </a:lnTo>
                  <a:lnTo>
                    <a:pt x="16628" y="158199"/>
                  </a:lnTo>
                  <a:lnTo>
                    <a:pt x="32081" y="171240"/>
                  </a:lnTo>
                  <a:lnTo>
                    <a:pt x="51818" y="179766"/>
                  </a:lnTo>
                  <a:lnTo>
                    <a:pt x="88067" y="183396"/>
                  </a:lnTo>
                  <a:lnTo>
                    <a:pt x="121554" y="176412"/>
                  </a:lnTo>
                  <a:lnTo>
                    <a:pt x="143056" y="166077"/>
                  </a:lnTo>
                  <a:lnTo>
                    <a:pt x="169303" y="141515"/>
                  </a:lnTo>
                  <a:lnTo>
                    <a:pt x="173541" y="130802"/>
                  </a:lnTo>
                  <a:lnTo>
                    <a:pt x="175130" y="106421"/>
                  </a:lnTo>
                  <a:lnTo>
                    <a:pt x="163858" y="71977"/>
                  </a:lnTo>
                  <a:lnTo>
                    <a:pt x="132884" y="28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27876" y="406124"/>
              <a:ext cx="494840" cy="189822"/>
            </a:xfrm>
            <a:custGeom>
              <a:avLst/>
              <a:gdLst/>
              <a:ahLst/>
              <a:cxnLst/>
              <a:rect l="0" t="0" r="0" b="0"/>
              <a:pathLst>
                <a:path w="494840" h="189822">
                  <a:moveTo>
                    <a:pt x="0" y="67658"/>
                  </a:moveTo>
                  <a:lnTo>
                    <a:pt x="25193" y="128768"/>
                  </a:lnTo>
                  <a:lnTo>
                    <a:pt x="45243" y="183200"/>
                  </a:lnTo>
                  <a:lnTo>
                    <a:pt x="45370" y="186800"/>
                  </a:lnTo>
                  <a:lnTo>
                    <a:pt x="43114" y="185690"/>
                  </a:lnTo>
                  <a:lnTo>
                    <a:pt x="39271" y="181441"/>
                  </a:lnTo>
                  <a:lnTo>
                    <a:pt x="33863" y="147515"/>
                  </a:lnTo>
                  <a:lnTo>
                    <a:pt x="34374" y="93224"/>
                  </a:lnTo>
                  <a:lnTo>
                    <a:pt x="42963" y="69662"/>
                  </a:lnTo>
                  <a:lnTo>
                    <a:pt x="50869" y="63145"/>
                  </a:lnTo>
                  <a:lnTo>
                    <a:pt x="60818" y="59970"/>
                  </a:lnTo>
                  <a:lnTo>
                    <a:pt x="72131" y="59023"/>
                  </a:lnTo>
                  <a:lnTo>
                    <a:pt x="90939" y="64210"/>
                  </a:lnTo>
                  <a:lnTo>
                    <a:pt x="122078" y="86604"/>
                  </a:lnTo>
                  <a:lnTo>
                    <a:pt x="138077" y="112266"/>
                  </a:lnTo>
                  <a:lnTo>
                    <a:pt x="142354" y="113774"/>
                  </a:lnTo>
                  <a:lnTo>
                    <a:pt x="146374" y="110100"/>
                  </a:lnTo>
                  <a:lnTo>
                    <a:pt x="166824" y="76172"/>
                  </a:lnTo>
                  <a:lnTo>
                    <a:pt x="182938" y="62473"/>
                  </a:lnTo>
                  <a:lnTo>
                    <a:pt x="192149" y="57182"/>
                  </a:lnTo>
                  <a:lnTo>
                    <a:pt x="211741" y="54423"/>
                  </a:lnTo>
                  <a:lnTo>
                    <a:pt x="232148" y="58266"/>
                  </a:lnTo>
                  <a:lnTo>
                    <a:pt x="252914" y="67773"/>
                  </a:lnTo>
                  <a:lnTo>
                    <a:pt x="267604" y="82917"/>
                  </a:lnTo>
                  <a:lnTo>
                    <a:pt x="282451" y="114293"/>
                  </a:lnTo>
                  <a:lnTo>
                    <a:pt x="291139" y="153226"/>
                  </a:lnTo>
                  <a:lnTo>
                    <a:pt x="292359" y="166817"/>
                  </a:lnTo>
                  <a:lnTo>
                    <a:pt x="294341" y="172368"/>
                  </a:lnTo>
                  <a:lnTo>
                    <a:pt x="296833" y="172560"/>
                  </a:lnTo>
                  <a:lnTo>
                    <a:pt x="314827" y="153240"/>
                  </a:lnTo>
                  <a:lnTo>
                    <a:pt x="367552" y="123136"/>
                  </a:lnTo>
                  <a:lnTo>
                    <a:pt x="428466" y="96373"/>
                  </a:lnTo>
                  <a:lnTo>
                    <a:pt x="459111" y="70600"/>
                  </a:lnTo>
                  <a:lnTo>
                    <a:pt x="462831" y="62601"/>
                  </a:lnTo>
                  <a:lnTo>
                    <a:pt x="463846" y="44353"/>
                  </a:lnTo>
                  <a:lnTo>
                    <a:pt x="452250" y="14349"/>
                  </a:lnTo>
                  <a:lnTo>
                    <a:pt x="444220" y="7552"/>
                  </a:lnTo>
                  <a:lnTo>
                    <a:pt x="422819" y="0"/>
                  </a:lnTo>
                  <a:lnTo>
                    <a:pt x="390052" y="1338"/>
                  </a:lnTo>
                  <a:lnTo>
                    <a:pt x="371837" y="9326"/>
                  </a:lnTo>
                  <a:lnTo>
                    <a:pt x="363705" y="14732"/>
                  </a:lnTo>
                  <a:lnTo>
                    <a:pt x="351549" y="33217"/>
                  </a:lnTo>
                  <a:lnTo>
                    <a:pt x="343417" y="57030"/>
                  </a:lnTo>
                  <a:lnTo>
                    <a:pt x="340009" y="96744"/>
                  </a:lnTo>
                  <a:lnTo>
                    <a:pt x="347058" y="135808"/>
                  </a:lnTo>
                  <a:lnTo>
                    <a:pt x="357409" y="154879"/>
                  </a:lnTo>
                  <a:lnTo>
                    <a:pt x="381979" y="178769"/>
                  </a:lnTo>
                  <a:lnTo>
                    <a:pt x="404515" y="187231"/>
                  </a:lnTo>
                  <a:lnTo>
                    <a:pt x="430128" y="189821"/>
                  </a:lnTo>
                  <a:lnTo>
                    <a:pt x="467346" y="184703"/>
                  </a:lnTo>
                  <a:lnTo>
                    <a:pt x="494839" y="172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19667" y="252683"/>
              <a:ext cx="29391" cy="357970"/>
            </a:xfrm>
            <a:custGeom>
              <a:avLst/>
              <a:gdLst/>
              <a:ahLst/>
              <a:cxnLst/>
              <a:rect l="0" t="0" r="0" b="0"/>
              <a:pathLst>
                <a:path w="29391" h="357970">
                  <a:moveTo>
                    <a:pt x="8333" y="0"/>
                  </a:moveTo>
                  <a:lnTo>
                    <a:pt x="0" y="57265"/>
                  </a:lnTo>
                  <a:lnTo>
                    <a:pt x="1574" y="100416"/>
                  </a:lnTo>
                  <a:lnTo>
                    <a:pt x="6998" y="157616"/>
                  </a:lnTo>
                  <a:lnTo>
                    <a:pt x="13527" y="208008"/>
                  </a:lnTo>
                  <a:lnTo>
                    <a:pt x="17808" y="269033"/>
                  </a:lnTo>
                  <a:lnTo>
                    <a:pt x="21773" y="323027"/>
                  </a:lnTo>
                  <a:lnTo>
                    <a:pt x="2939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80601" y="400082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195419" y="10529"/>
                  </a:lnTo>
                  <a:lnTo>
                    <a:pt x="134527" y="10529"/>
                  </a:lnTo>
                  <a:lnTo>
                    <a:pt x="76270" y="3293"/>
                  </a:lnTo>
                  <a:lnTo>
                    <a:pt x="22128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48753" y="252683"/>
              <a:ext cx="174046" cy="326385"/>
            </a:xfrm>
            <a:custGeom>
              <a:avLst/>
              <a:gdLst/>
              <a:ahLst/>
              <a:cxnLst/>
              <a:rect l="0" t="0" r="0" b="0"/>
              <a:pathLst>
                <a:path w="174046" h="326385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6584" y="131423"/>
                  </a:lnTo>
                  <a:lnTo>
                    <a:pt x="30247" y="189087"/>
                  </a:lnTo>
                  <a:lnTo>
                    <a:pt x="36976" y="248397"/>
                  </a:lnTo>
                  <a:lnTo>
                    <a:pt x="48356" y="305173"/>
                  </a:lnTo>
                  <a:lnTo>
                    <a:pt x="53842" y="323976"/>
                  </a:lnTo>
                  <a:lnTo>
                    <a:pt x="55306" y="322439"/>
                  </a:lnTo>
                  <a:lnTo>
                    <a:pt x="57974" y="261018"/>
                  </a:lnTo>
                  <a:lnTo>
                    <a:pt x="60456" y="236501"/>
                  </a:lnTo>
                  <a:lnTo>
                    <a:pt x="69359" y="217806"/>
                  </a:lnTo>
                  <a:lnTo>
                    <a:pt x="76179" y="213054"/>
                  </a:lnTo>
                  <a:lnTo>
                    <a:pt x="84234" y="211057"/>
                  </a:lnTo>
                  <a:lnTo>
                    <a:pt x="93113" y="210894"/>
                  </a:lnTo>
                  <a:lnTo>
                    <a:pt x="122379" y="221845"/>
                  </a:lnTo>
                  <a:lnTo>
                    <a:pt x="147687" y="245496"/>
                  </a:lnTo>
                  <a:lnTo>
                    <a:pt x="164415" y="280320"/>
                  </a:lnTo>
                  <a:lnTo>
                    <a:pt x="17404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07026" y="473782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85969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80725" y="437929"/>
              <a:ext cx="172450" cy="162196"/>
            </a:xfrm>
            <a:custGeom>
              <a:avLst/>
              <a:gdLst/>
              <a:ahLst/>
              <a:cxnLst/>
              <a:rect l="0" t="0" r="0" b="0"/>
              <a:pathLst>
                <a:path w="172450" h="162196">
                  <a:moveTo>
                    <a:pt x="0" y="25324"/>
                  </a:moveTo>
                  <a:lnTo>
                    <a:pt x="17958" y="80369"/>
                  </a:lnTo>
                  <a:lnTo>
                    <a:pt x="24749" y="105161"/>
                  </a:lnTo>
                  <a:lnTo>
                    <a:pt x="28198" y="110134"/>
                  </a:lnTo>
                  <a:lnTo>
                    <a:pt x="31667" y="109940"/>
                  </a:lnTo>
                  <a:lnTo>
                    <a:pt x="35149" y="106301"/>
                  </a:lnTo>
                  <a:lnTo>
                    <a:pt x="40051" y="78823"/>
                  </a:lnTo>
                  <a:lnTo>
                    <a:pt x="36629" y="25437"/>
                  </a:lnTo>
                  <a:lnTo>
                    <a:pt x="38458" y="14871"/>
                  </a:lnTo>
                  <a:lnTo>
                    <a:pt x="44356" y="7827"/>
                  </a:lnTo>
                  <a:lnTo>
                    <a:pt x="63387" y="0"/>
                  </a:lnTo>
                  <a:lnTo>
                    <a:pt x="84324" y="2761"/>
                  </a:lnTo>
                  <a:lnTo>
                    <a:pt x="104158" y="12956"/>
                  </a:lnTo>
                  <a:lnTo>
                    <a:pt x="143279" y="58054"/>
                  </a:lnTo>
                  <a:lnTo>
                    <a:pt x="171296" y="120181"/>
                  </a:lnTo>
                  <a:lnTo>
                    <a:pt x="172449" y="138063"/>
                  </a:lnTo>
                  <a:lnTo>
                    <a:pt x="168456" y="162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17596" y="445041"/>
              <a:ext cx="277242" cy="270897"/>
            </a:xfrm>
            <a:custGeom>
              <a:avLst/>
              <a:gdLst/>
              <a:ahLst/>
              <a:cxnLst/>
              <a:rect l="0" t="0" r="0" b="0"/>
              <a:pathLst>
                <a:path w="277242" h="270897">
                  <a:moveTo>
                    <a:pt x="200041" y="70855"/>
                  </a:moveTo>
                  <a:lnTo>
                    <a:pt x="200041" y="48498"/>
                  </a:lnTo>
                  <a:lnTo>
                    <a:pt x="193802" y="31283"/>
                  </a:lnTo>
                  <a:lnTo>
                    <a:pt x="188863" y="23416"/>
                  </a:lnTo>
                  <a:lnTo>
                    <a:pt x="174017" y="11557"/>
                  </a:lnTo>
                  <a:lnTo>
                    <a:pt x="154550" y="3556"/>
                  </a:lnTo>
                  <a:lnTo>
                    <a:pt x="130300" y="0"/>
                  </a:lnTo>
                  <a:lnTo>
                    <a:pt x="107044" y="4659"/>
                  </a:lnTo>
                  <a:lnTo>
                    <a:pt x="86179" y="15698"/>
                  </a:lnTo>
                  <a:lnTo>
                    <a:pt x="69107" y="32303"/>
                  </a:lnTo>
                  <a:lnTo>
                    <a:pt x="64788" y="41644"/>
                  </a:lnTo>
                  <a:lnTo>
                    <a:pt x="63110" y="61382"/>
                  </a:lnTo>
                  <a:lnTo>
                    <a:pt x="74331" y="92225"/>
                  </a:lnTo>
                  <a:lnTo>
                    <a:pt x="89188" y="106869"/>
                  </a:lnTo>
                  <a:lnTo>
                    <a:pt x="98063" y="112412"/>
                  </a:lnTo>
                  <a:lnTo>
                    <a:pt x="117283" y="115451"/>
                  </a:lnTo>
                  <a:lnTo>
                    <a:pt x="158218" y="107870"/>
                  </a:lnTo>
                  <a:lnTo>
                    <a:pt x="175994" y="95495"/>
                  </a:lnTo>
                  <a:lnTo>
                    <a:pt x="190523" y="78297"/>
                  </a:lnTo>
                  <a:lnTo>
                    <a:pt x="200880" y="58954"/>
                  </a:lnTo>
                  <a:lnTo>
                    <a:pt x="206449" y="54732"/>
                  </a:lnTo>
                  <a:lnTo>
                    <a:pt x="212503" y="54257"/>
                  </a:lnTo>
                  <a:lnTo>
                    <a:pt x="218877" y="56280"/>
                  </a:lnTo>
                  <a:lnTo>
                    <a:pt x="229079" y="67887"/>
                  </a:lnTo>
                  <a:lnTo>
                    <a:pt x="252460" y="127281"/>
                  </a:lnTo>
                  <a:lnTo>
                    <a:pt x="266678" y="180397"/>
                  </a:lnTo>
                  <a:lnTo>
                    <a:pt x="277237" y="216396"/>
                  </a:lnTo>
                  <a:lnTo>
                    <a:pt x="277241" y="226374"/>
                  </a:lnTo>
                  <a:lnTo>
                    <a:pt x="271007" y="243700"/>
                  </a:lnTo>
                  <a:lnTo>
                    <a:pt x="263729" y="249256"/>
                  </a:lnTo>
                  <a:lnTo>
                    <a:pt x="243165" y="255429"/>
                  </a:lnTo>
                  <a:lnTo>
                    <a:pt x="182259" y="259392"/>
                  </a:lnTo>
                  <a:lnTo>
                    <a:pt x="124192" y="260079"/>
                  </a:lnTo>
                  <a:lnTo>
                    <a:pt x="64874" y="261452"/>
                  </a:lnTo>
                  <a:lnTo>
                    <a:pt x="14202" y="268684"/>
                  </a:lnTo>
                  <a:lnTo>
                    <a:pt x="0" y="270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86547" y="930043"/>
            <a:ext cx="7464682" cy="507714"/>
            <a:chOff x="686547" y="930043"/>
            <a:chExt cx="7464682" cy="507714"/>
          </a:xfrm>
        </p:grpSpPr>
        <p:sp>
          <p:nvSpPr>
            <p:cNvPr id="44" name="Freeform 43"/>
            <p:cNvSpPr/>
            <p:nvPr/>
          </p:nvSpPr>
          <p:spPr>
            <a:xfrm>
              <a:off x="686547" y="1137077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4880" y="1042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9108" y="1114339"/>
              <a:ext cx="168457" cy="128024"/>
            </a:xfrm>
            <a:custGeom>
              <a:avLst/>
              <a:gdLst/>
              <a:ahLst/>
              <a:cxnLst/>
              <a:rect l="0" t="0" r="0" b="0"/>
              <a:pathLst>
                <a:path w="168457" h="128024">
                  <a:moveTo>
                    <a:pt x="0" y="33267"/>
                  </a:moveTo>
                  <a:lnTo>
                    <a:pt x="0" y="55624"/>
                  </a:lnTo>
                  <a:lnTo>
                    <a:pt x="23720" y="117609"/>
                  </a:lnTo>
                  <a:lnTo>
                    <a:pt x="25172" y="121080"/>
                  </a:lnTo>
                  <a:lnTo>
                    <a:pt x="12221" y="58171"/>
                  </a:lnTo>
                  <a:lnTo>
                    <a:pt x="16619" y="23878"/>
                  </a:lnTo>
                  <a:lnTo>
                    <a:pt x="21608" y="15309"/>
                  </a:lnTo>
                  <a:lnTo>
                    <a:pt x="36510" y="2669"/>
                  </a:lnTo>
                  <a:lnTo>
                    <a:pt x="45397" y="0"/>
                  </a:lnTo>
                  <a:lnTo>
                    <a:pt x="64630" y="154"/>
                  </a:lnTo>
                  <a:lnTo>
                    <a:pt x="100778" y="12407"/>
                  </a:lnTo>
                  <a:lnTo>
                    <a:pt x="121220" y="27505"/>
                  </a:lnTo>
                  <a:lnTo>
                    <a:pt x="153406" y="65794"/>
                  </a:lnTo>
                  <a:lnTo>
                    <a:pt x="161768" y="89447"/>
                  </a:lnTo>
                  <a:lnTo>
                    <a:pt x="168456" y="128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83557" y="1086630"/>
              <a:ext cx="142993" cy="142730"/>
            </a:xfrm>
            <a:custGeom>
              <a:avLst/>
              <a:gdLst/>
              <a:ahLst/>
              <a:cxnLst/>
              <a:rect l="0" t="0" r="0" b="0"/>
              <a:pathLst>
                <a:path w="142993" h="142730">
                  <a:moveTo>
                    <a:pt x="121935" y="8333"/>
                  </a:moveTo>
                  <a:lnTo>
                    <a:pt x="84457" y="0"/>
                  </a:lnTo>
                  <a:lnTo>
                    <a:pt x="60824" y="1120"/>
                  </a:lnTo>
                  <a:lnTo>
                    <a:pt x="38623" y="9417"/>
                  </a:lnTo>
                  <a:lnTo>
                    <a:pt x="11982" y="32831"/>
                  </a:lnTo>
                  <a:lnTo>
                    <a:pt x="2877" y="55096"/>
                  </a:lnTo>
                  <a:lnTo>
                    <a:pt x="0" y="79420"/>
                  </a:lnTo>
                  <a:lnTo>
                    <a:pt x="2621" y="101928"/>
                  </a:lnTo>
                  <a:lnTo>
                    <a:pt x="7297" y="110504"/>
                  </a:lnTo>
                  <a:lnTo>
                    <a:pt x="21852" y="123153"/>
                  </a:lnTo>
                  <a:lnTo>
                    <a:pt x="49777" y="136850"/>
                  </a:lnTo>
                  <a:lnTo>
                    <a:pt x="85867" y="142729"/>
                  </a:lnTo>
                  <a:lnTo>
                    <a:pt x="142992" y="1346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26549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87175" y="1063378"/>
              <a:ext cx="97302" cy="145209"/>
            </a:xfrm>
            <a:custGeom>
              <a:avLst/>
              <a:gdLst/>
              <a:ahLst/>
              <a:cxnLst/>
              <a:rect l="0" t="0" r="0" b="0"/>
              <a:pathLst>
                <a:path w="97302" h="145209">
                  <a:moveTo>
                    <a:pt x="13073" y="73699"/>
                  </a:moveTo>
                  <a:lnTo>
                    <a:pt x="32201" y="126404"/>
                  </a:lnTo>
                  <a:lnTo>
                    <a:pt x="44997" y="145208"/>
                  </a:lnTo>
                  <a:lnTo>
                    <a:pt x="43714" y="144768"/>
                  </a:lnTo>
                  <a:lnTo>
                    <a:pt x="40520" y="142136"/>
                  </a:lnTo>
                  <a:lnTo>
                    <a:pt x="14448" y="84305"/>
                  </a:lnTo>
                  <a:lnTo>
                    <a:pt x="482" y="52665"/>
                  </a:lnTo>
                  <a:lnTo>
                    <a:pt x="0" y="43299"/>
                  </a:lnTo>
                  <a:lnTo>
                    <a:pt x="5703" y="26653"/>
                  </a:lnTo>
                  <a:lnTo>
                    <a:pt x="19156" y="14575"/>
                  </a:lnTo>
                  <a:lnTo>
                    <a:pt x="38004" y="6478"/>
                  </a:lnTo>
                  <a:lnTo>
                    <a:pt x="973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47647" y="1051350"/>
              <a:ext cx="142073" cy="169956"/>
            </a:xfrm>
            <a:custGeom>
              <a:avLst/>
              <a:gdLst/>
              <a:ahLst/>
              <a:cxnLst/>
              <a:rect l="0" t="0" r="0" b="0"/>
              <a:pathLst>
                <a:path w="142073" h="169956">
                  <a:moveTo>
                    <a:pt x="0" y="75199"/>
                  </a:moveTo>
                  <a:lnTo>
                    <a:pt x="58617" y="75199"/>
                  </a:lnTo>
                  <a:lnTo>
                    <a:pt x="98996" y="69610"/>
                  </a:lnTo>
                  <a:lnTo>
                    <a:pt x="120428" y="60626"/>
                  </a:lnTo>
                  <a:lnTo>
                    <a:pt x="129418" y="54955"/>
                  </a:lnTo>
                  <a:lnTo>
                    <a:pt x="135412" y="46495"/>
                  </a:lnTo>
                  <a:lnTo>
                    <a:pt x="142072" y="24617"/>
                  </a:lnTo>
                  <a:lnTo>
                    <a:pt x="140338" y="15741"/>
                  </a:lnTo>
                  <a:lnTo>
                    <a:pt x="135673" y="8654"/>
                  </a:lnTo>
                  <a:lnTo>
                    <a:pt x="129053" y="2760"/>
                  </a:lnTo>
                  <a:lnTo>
                    <a:pt x="121130" y="0"/>
                  </a:lnTo>
                  <a:lnTo>
                    <a:pt x="102969" y="53"/>
                  </a:lnTo>
                  <a:lnTo>
                    <a:pt x="73013" y="6660"/>
                  </a:lnTo>
                  <a:lnTo>
                    <a:pt x="55457" y="19001"/>
                  </a:lnTo>
                  <a:lnTo>
                    <a:pt x="41025" y="36184"/>
                  </a:lnTo>
                  <a:lnTo>
                    <a:pt x="30712" y="55519"/>
                  </a:lnTo>
                  <a:lnTo>
                    <a:pt x="28468" y="75811"/>
                  </a:lnTo>
                  <a:lnTo>
                    <a:pt x="36559" y="117434"/>
                  </a:lnTo>
                  <a:lnTo>
                    <a:pt x="49004" y="135304"/>
                  </a:lnTo>
                  <a:lnTo>
                    <a:pt x="66233" y="149875"/>
                  </a:lnTo>
                  <a:lnTo>
                    <a:pt x="105285" y="169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40534" y="1062533"/>
              <a:ext cx="186140" cy="149808"/>
            </a:xfrm>
            <a:custGeom>
              <a:avLst/>
              <a:gdLst/>
              <a:ahLst/>
              <a:cxnLst/>
              <a:rect l="0" t="0" r="0" b="0"/>
              <a:pathLst>
                <a:path w="186140" h="149808">
                  <a:moveTo>
                    <a:pt x="112440" y="95601"/>
                  </a:moveTo>
                  <a:lnTo>
                    <a:pt x="118029" y="78834"/>
                  </a:lnTo>
                  <a:lnTo>
                    <a:pt x="114534" y="61243"/>
                  </a:lnTo>
                  <a:lnTo>
                    <a:pt x="93226" y="21354"/>
                  </a:lnTo>
                  <a:lnTo>
                    <a:pt x="73875" y="6840"/>
                  </a:lnTo>
                  <a:lnTo>
                    <a:pt x="62163" y="1332"/>
                  </a:lnTo>
                  <a:lnTo>
                    <a:pt x="50846" y="0"/>
                  </a:lnTo>
                  <a:lnTo>
                    <a:pt x="28913" y="4759"/>
                  </a:lnTo>
                  <a:lnTo>
                    <a:pt x="20490" y="10473"/>
                  </a:lnTo>
                  <a:lnTo>
                    <a:pt x="8012" y="26181"/>
                  </a:lnTo>
                  <a:lnTo>
                    <a:pt x="0" y="65934"/>
                  </a:lnTo>
                  <a:lnTo>
                    <a:pt x="3215" y="103578"/>
                  </a:lnTo>
                  <a:lnTo>
                    <a:pt x="11643" y="122933"/>
                  </a:lnTo>
                  <a:lnTo>
                    <a:pt x="17166" y="131370"/>
                  </a:lnTo>
                  <a:lnTo>
                    <a:pt x="32661" y="143864"/>
                  </a:lnTo>
                  <a:lnTo>
                    <a:pt x="41706" y="148833"/>
                  </a:lnTo>
                  <a:lnTo>
                    <a:pt x="50076" y="149807"/>
                  </a:lnTo>
                  <a:lnTo>
                    <a:pt x="65615" y="144649"/>
                  </a:lnTo>
                  <a:lnTo>
                    <a:pt x="87517" y="123002"/>
                  </a:lnTo>
                  <a:lnTo>
                    <a:pt x="91146" y="113869"/>
                  </a:lnTo>
                  <a:lnTo>
                    <a:pt x="92057" y="94361"/>
                  </a:lnTo>
                  <a:lnTo>
                    <a:pt x="94172" y="90095"/>
                  </a:lnTo>
                  <a:lnTo>
                    <a:pt x="97921" y="89591"/>
                  </a:lnTo>
                  <a:lnTo>
                    <a:pt x="108327" y="95270"/>
                  </a:lnTo>
                  <a:lnTo>
                    <a:pt x="157843" y="134987"/>
                  </a:lnTo>
                  <a:lnTo>
                    <a:pt x="186139" y="148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36443" y="1031792"/>
              <a:ext cx="158822" cy="186404"/>
            </a:xfrm>
            <a:custGeom>
              <a:avLst/>
              <a:gdLst/>
              <a:ahLst/>
              <a:cxnLst/>
              <a:rect l="0" t="0" r="0" b="0"/>
              <a:pathLst>
                <a:path w="158822" h="186404">
                  <a:moveTo>
                    <a:pt x="106044" y="0"/>
                  </a:moveTo>
                  <a:lnTo>
                    <a:pt x="42616" y="17959"/>
                  </a:lnTo>
                  <a:lnTo>
                    <a:pt x="21702" y="24749"/>
                  </a:lnTo>
                  <a:lnTo>
                    <a:pt x="6947" y="37906"/>
                  </a:lnTo>
                  <a:lnTo>
                    <a:pt x="1375" y="46328"/>
                  </a:lnTo>
                  <a:lnTo>
                    <a:pt x="0" y="54282"/>
                  </a:lnTo>
                  <a:lnTo>
                    <a:pt x="1422" y="61924"/>
                  </a:lnTo>
                  <a:lnTo>
                    <a:pt x="4711" y="69359"/>
                  </a:lnTo>
                  <a:lnTo>
                    <a:pt x="17723" y="80739"/>
                  </a:lnTo>
                  <a:lnTo>
                    <a:pt x="36374" y="88527"/>
                  </a:lnTo>
                  <a:lnTo>
                    <a:pt x="94428" y="99526"/>
                  </a:lnTo>
                  <a:lnTo>
                    <a:pt x="136245" y="120958"/>
                  </a:lnTo>
                  <a:lnTo>
                    <a:pt x="153001" y="134088"/>
                  </a:lnTo>
                  <a:lnTo>
                    <a:pt x="157236" y="142035"/>
                  </a:lnTo>
                  <a:lnTo>
                    <a:pt x="158821" y="160223"/>
                  </a:lnTo>
                  <a:lnTo>
                    <a:pt x="155267" y="167647"/>
                  </a:lnTo>
                  <a:lnTo>
                    <a:pt x="141959" y="179015"/>
                  </a:lnTo>
                  <a:lnTo>
                    <a:pt x="109146" y="186403"/>
                  </a:lnTo>
                  <a:lnTo>
                    <a:pt x="53401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30855" y="1049002"/>
              <a:ext cx="143038" cy="158749"/>
            </a:xfrm>
            <a:custGeom>
              <a:avLst/>
              <a:gdLst/>
              <a:ahLst/>
              <a:cxnLst/>
              <a:rect l="0" t="0" r="0" b="0"/>
              <a:pathLst>
                <a:path w="143038" h="158749">
                  <a:moveTo>
                    <a:pt x="27445" y="98604"/>
                  </a:moveTo>
                  <a:lnTo>
                    <a:pt x="82490" y="80646"/>
                  </a:lnTo>
                  <a:lnTo>
                    <a:pt x="118104" y="69236"/>
                  </a:lnTo>
                  <a:lnTo>
                    <a:pt x="136368" y="57866"/>
                  </a:lnTo>
                  <a:lnTo>
                    <a:pt x="141005" y="50388"/>
                  </a:lnTo>
                  <a:lnTo>
                    <a:pt x="143037" y="32721"/>
                  </a:lnTo>
                  <a:lnTo>
                    <a:pt x="139601" y="25436"/>
                  </a:lnTo>
                  <a:lnTo>
                    <a:pt x="126425" y="14222"/>
                  </a:lnTo>
                  <a:lnTo>
                    <a:pt x="99277" y="1332"/>
                  </a:lnTo>
                  <a:lnTo>
                    <a:pt x="76138" y="0"/>
                  </a:lnTo>
                  <a:lnTo>
                    <a:pt x="52596" y="4477"/>
                  </a:lnTo>
                  <a:lnTo>
                    <a:pt x="26188" y="20152"/>
                  </a:lnTo>
                  <a:lnTo>
                    <a:pt x="10899" y="32931"/>
                  </a:lnTo>
                  <a:lnTo>
                    <a:pt x="2544" y="52648"/>
                  </a:lnTo>
                  <a:lnTo>
                    <a:pt x="0" y="77009"/>
                  </a:lnTo>
                  <a:lnTo>
                    <a:pt x="2769" y="103434"/>
                  </a:lnTo>
                  <a:lnTo>
                    <a:pt x="14138" y="124537"/>
                  </a:lnTo>
                  <a:lnTo>
                    <a:pt x="30889" y="140545"/>
                  </a:lnTo>
                  <a:lnTo>
                    <a:pt x="50033" y="151560"/>
                  </a:lnTo>
                  <a:lnTo>
                    <a:pt x="86130" y="158748"/>
                  </a:lnTo>
                  <a:lnTo>
                    <a:pt x="103440" y="157310"/>
                  </a:lnTo>
                  <a:lnTo>
                    <a:pt x="122202" y="151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68023" y="1052849"/>
              <a:ext cx="141478" cy="157929"/>
            </a:xfrm>
            <a:custGeom>
              <a:avLst/>
              <a:gdLst/>
              <a:ahLst/>
              <a:cxnLst/>
              <a:rect l="0" t="0" r="0" b="0"/>
              <a:pathLst>
                <a:path w="141478" h="157929">
                  <a:moveTo>
                    <a:pt x="95604" y="0"/>
                  </a:moveTo>
                  <a:lnTo>
                    <a:pt x="52912" y="14573"/>
                  </a:lnTo>
                  <a:lnTo>
                    <a:pt x="16851" y="39404"/>
                  </a:lnTo>
                  <a:lnTo>
                    <a:pt x="0" y="65488"/>
                  </a:lnTo>
                  <a:lnTo>
                    <a:pt x="1452" y="71735"/>
                  </a:lnTo>
                  <a:lnTo>
                    <a:pt x="7100" y="75899"/>
                  </a:lnTo>
                  <a:lnTo>
                    <a:pt x="37405" y="81760"/>
                  </a:lnTo>
                  <a:lnTo>
                    <a:pt x="89567" y="89330"/>
                  </a:lnTo>
                  <a:lnTo>
                    <a:pt x="125400" y="98738"/>
                  </a:lnTo>
                  <a:lnTo>
                    <a:pt x="133016" y="105600"/>
                  </a:lnTo>
                  <a:lnTo>
                    <a:pt x="141477" y="125702"/>
                  </a:lnTo>
                  <a:lnTo>
                    <a:pt x="140224" y="134104"/>
                  </a:lnTo>
                  <a:lnTo>
                    <a:pt x="135879" y="140876"/>
                  </a:lnTo>
                  <a:lnTo>
                    <a:pt x="129473" y="146560"/>
                  </a:lnTo>
                  <a:lnTo>
                    <a:pt x="109877" y="152875"/>
                  </a:lnTo>
                  <a:lnTo>
                    <a:pt x="75656" y="156431"/>
                  </a:lnTo>
                  <a:lnTo>
                    <a:pt x="4296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94749" y="1102230"/>
              <a:ext cx="160808" cy="147273"/>
            </a:xfrm>
            <a:custGeom>
              <a:avLst/>
              <a:gdLst/>
              <a:ahLst/>
              <a:cxnLst/>
              <a:rect l="0" t="0" r="0" b="0"/>
              <a:pathLst>
                <a:path w="160808" h="147273">
                  <a:moveTo>
                    <a:pt x="121603" y="34847"/>
                  </a:moveTo>
                  <a:lnTo>
                    <a:pt x="116014" y="18080"/>
                  </a:lnTo>
                  <a:lnTo>
                    <a:pt x="103911" y="6728"/>
                  </a:lnTo>
                  <a:lnTo>
                    <a:pt x="95770" y="2063"/>
                  </a:lnTo>
                  <a:lnTo>
                    <a:pt x="77366" y="0"/>
                  </a:lnTo>
                  <a:lnTo>
                    <a:pt x="36956" y="8207"/>
                  </a:lnTo>
                  <a:lnTo>
                    <a:pt x="11254" y="23314"/>
                  </a:lnTo>
                  <a:lnTo>
                    <a:pt x="5923" y="31838"/>
                  </a:lnTo>
                  <a:lnTo>
                    <a:pt x="0" y="53787"/>
                  </a:lnTo>
                  <a:lnTo>
                    <a:pt x="2254" y="86862"/>
                  </a:lnTo>
                  <a:lnTo>
                    <a:pt x="15920" y="118889"/>
                  </a:lnTo>
                  <a:lnTo>
                    <a:pt x="31349" y="133811"/>
                  </a:lnTo>
                  <a:lnTo>
                    <a:pt x="51074" y="143172"/>
                  </a:lnTo>
                  <a:lnTo>
                    <a:pt x="87317" y="147272"/>
                  </a:lnTo>
                  <a:lnTo>
                    <a:pt x="109875" y="144085"/>
                  </a:lnTo>
                  <a:lnTo>
                    <a:pt x="128479" y="132530"/>
                  </a:lnTo>
                  <a:lnTo>
                    <a:pt x="143376" y="115697"/>
                  </a:lnTo>
                  <a:lnTo>
                    <a:pt x="153897" y="96517"/>
                  </a:lnTo>
                  <a:lnTo>
                    <a:pt x="160807" y="60399"/>
                  </a:lnTo>
                  <a:lnTo>
                    <a:pt x="156185" y="39964"/>
                  </a:lnTo>
                  <a:lnTo>
                    <a:pt x="142660" y="13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11108" y="1063378"/>
              <a:ext cx="178986" cy="145132"/>
            </a:xfrm>
            <a:custGeom>
              <a:avLst/>
              <a:gdLst/>
              <a:ahLst/>
              <a:cxnLst/>
              <a:rect l="0" t="0" r="0" b="0"/>
              <a:pathLst>
                <a:path w="178986" h="145132">
                  <a:moveTo>
                    <a:pt x="0" y="73699"/>
                  </a:moveTo>
                  <a:lnTo>
                    <a:pt x="59593" y="123197"/>
                  </a:lnTo>
                  <a:lnTo>
                    <a:pt x="80698" y="143998"/>
                  </a:lnTo>
                  <a:lnTo>
                    <a:pt x="83045" y="145131"/>
                  </a:lnTo>
                  <a:lnTo>
                    <a:pt x="79413" y="137032"/>
                  </a:lnTo>
                  <a:lnTo>
                    <a:pt x="50482" y="83318"/>
                  </a:lnTo>
                  <a:lnTo>
                    <a:pt x="48953" y="62766"/>
                  </a:lnTo>
                  <a:lnTo>
                    <a:pt x="57503" y="20977"/>
                  </a:lnTo>
                  <a:lnTo>
                    <a:pt x="64072" y="13985"/>
                  </a:lnTo>
                  <a:lnTo>
                    <a:pt x="83849" y="6215"/>
                  </a:lnTo>
                  <a:lnTo>
                    <a:pt x="145154" y="818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19433" y="967945"/>
              <a:ext cx="328671" cy="292187"/>
            </a:xfrm>
            <a:custGeom>
              <a:avLst/>
              <a:gdLst/>
              <a:ahLst/>
              <a:cxnLst/>
              <a:rect l="0" t="0" r="0" b="0"/>
              <a:pathLst>
                <a:path w="328671" h="292187">
                  <a:moveTo>
                    <a:pt x="128629" y="190189"/>
                  </a:moveTo>
                  <a:lnTo>
                    <a:pt x="110648" y="174548"/>
                  </a:lnTo>
                  <a:lnTo>
                    <a:pt x="93731" y="166470"/>
                  </a:lnTo>
                  <a:lnTo>
                    <a:pt x="71395" y="165219"/>
                  </a:lnTo>
                  <a:lnTo>
                    <a:pt x="47039" y="169733"/>
                  </a:lnTo>
                  <a:lnTo>
                    <a:pt x="24516" y="179538"/>
                  </a:lnTo>
                  <a:lnTo>
                    <a:pt x="9047" y="194814"/>
                  </a:lnTo>
                  <a:lnTo>
                    <a:pt x="3284" y="203801"/>
                  </a:lnTo>
                  <a:lnTo>
                    <a:pt x="0" y="223145"/>
                  </a:lnTo>
                  <a:lnTo>
                    <a:pt x="7425" y="264159"/>
                  </a:lnTo>
                  <a:lnTo>
                    <a:pt x="12731" y="272258"/>
                  </a:lnTo>
                  <a:lnTo>
                    <a:pt x="27986" y="284376"/>
                  </a:lnTo>
                  <a:lnTo>
                    <a:pt x="61894" y="292186"/>
                  </a:lnTo>
                  <a:lnTo>
                    <a:pt x="81812" y="287774"/>
                  </a:lnTo>
                  <a:lnTo>
                    <a:pt x="113662" y="265877"/>
                  </a:lnTo>
                  <a:lnTo>
                    <a:pt x="129783" y="240301"/>
                  </a:lnTo>
                  <a:lnTo>
                    <a:pt x="144541" y="199048"/>
                  </a:lnTo>
                  <a:lnTo>
                    <a:pt x="148669" y="147052"/>
                  </a:lnTo>
                  <a:lnTo>
                    <a:pt x="149485" y="86132"/>
                  </a:lnTo>
                  <a:lnTo>
                    <a:pt x="141240" y="27348"/>
                  </a:lnTo>
                  <a:lnTo>
                    <a:pt x="135014" y="3172"/>
                  </a:lnTo>
                  <a:lnTo>
                    <a:pt x="131716" y="0"/>
                  </a:lnTo>
                  <a:lnTo>
                    <a:pt x="128347" y="2565"/>
                  </a:lnTo>
                  <a:lnTo>
                    <a:pt x="124931" y="8955"/>
                  </a:lnTo>
                  <a:lnTo>
                    <a:pt x="120124" y="40304"/>
                  </a:lnTo>
                  <a:lnTo>
                    <a:pt x="126906" y="92819"/>
                  </a:lnTo>
                  <a:lnTo>
                    <a:pt x="139510" y="148252"/>
                  </a:lnTo>
                  <a:lnTo>
                    <a:pt x="153265" y="204262"/>
                  </a:lnTo>
                  <a:lnTo>
                    <a:pt x="163744" y="240762"/>
                  </a:lnTo>
                  <a:lnTo>
                    <a:pt x="167247" y="244962"/>
                  </a:lnTo>
                  <a:lnTo>
                    <a:pt x="170752" y="244252"/>
                  </a:lnTo>
                  <a:lnTo>
                    <a:pt x="190372" y="223485"/>
                  </a:lnTo>
                  <a:lnTo>
                    <a:pt x="215553" y="209283"/>
                  </a:lnTo>
                  <a:lnTo>
                    <a:pt x="277307" y="190393"/>
                  </a:lnTo>
                  <a:lnTo>
                    <a:pt x="302333" y="182091"/>
                  </a:lnTo>
                  <a:lnTo>
                    <a:pt x="321254" y="170602"/>
                  </a:lnTo>
                  <a:lnTo>
                    <a:pt x="326066" y="163093"/>
                  </a:lnTo>
                  <a:lnTo>
                    <a:pt x="328293" y="145391"/>
                  </a:lnTo>
                  <a:lnTo>
                    <a:pt x="322263" y="128945"/>
                  </a:lnTo>
                  <a:lnTo>
                    <a:pt x="317380" y="121284"/>
                  </a:lnTo>
                  <a:lnTo>
                    <a:pt x="302595" y="109652"/>
                  </a:lnTo>
                  <a:lnTo>
                    <a:pt x="293740" y="104912"/>
                  </a:lnTo>
                  <a:lnTo>
                    <a:pt x="285496" y="104092"/>
                  </a:lnTo>
                  <a:lnTo>
                    <a:pt x="270097" y="109420"/>
                  </a:lnTo>
                  <a:lnTo>
                    <a:pt x="258574" y="122706"/>
                  </a:lnTo>
                  <a:lnTo>
                    <a:pt x="241644" y="159832"/>
                  </a:lnTo>
                  <a:lnTo>
                    <a:pt x="236204" y="196142"/>
                  </a:lnTo>
                  <a:lnTo>
                    <a:pt x="240182" y="230948"/>
                  </a:lnTo>
                  <a:lnTo>
                    <a:pt x="251907" y="249638"/>
                  </a:lnTo>
                  <a:lnTo>
                    <a:pt x="259948" y="257898"/>
                  </a:lnTo>
                  <a:lnTo>
                    <a:pt x="269987" y="262235"/>
                  </a:lnTo>
                  <a:lnTo>
                    <a:pt x="328670" y="263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29054" y="1115197"/>
              <a:ext cx="108563" cy="127166"/>
            </a:xfrm>
            <a:custGeom>
              <a:avLst/>
              <a:gdLst/>
              <a:ahLst/>
              <a:cxnLst/>
              <a:rect l="0" t="0" r="0" b="0"/>
              <a:pathLst>
                <a:path w="108563" h="127166">
                  <a:moveTo>
                    <a:pt x="66448" y="21880"/>
                  </a:moveTo>
                  <a:lnTo>
                    <a:pt x="60859" y="5113"/>
                  </a:lnTo>
                  <a:lnTo>
                    <a:pt x="55703" y="1343"/>
                  </a:lnTo>
                  <a:lnTo>
                    <a:pt x="48757" y="0"/>
                  </a:lnTo>
                  <a:lnTo>
                    <a:pt x="40616" y="274"/>
                  </a:lnTo>
                  <a:lnTo>
                    <a:pt x="32849" y="3967"/>
                  </a:lnTo>
                  <a:lnTo>
                    <a:pt x="17980" y="17428"/>
                  </a:lnTo>
                  <a:lnTo>
                    <a:pt x="2044" y="44738"/>
                  </a:lnTo>
                  <a:lnTo>
                    <a:pt x="0" y="67914"/>
                  </a:lnTo>
                  <a:lnTo>
                    <a:pt x="1092" y="80645"/>
                  </a:lnTo>
                  <a:lnTo>
                    <a:pt x="5330" y="90303"/>
                  </a:lnTo>
                  <a:lnTo>
                    <a:pt x="19397" y="104153"/>
                  </a:lnTo>
                  <a:lnTo>
                    <a:pt x="47048" y="118527"/>
                  </a:lnTo>
                  <a:lnTo>
                    <a:pt x="108562" y="1271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07064" y="1105492"/>
              <a:ext cx="56895" cy="119581"/>
            </a:xfrm>
            <a:custGeom>
              <a:avLst/>
              <a:gdLst/>
              <a:ahLst/>
              <a:cxnLst/>
              <a:rect l="0" t="0" r="0" b="0"/>
              <a:pathLst>
                <a:path w="56895" h="119581">
                  <a:moveTo>
                    <a:pt x="14780" y="63171"/>
                  </a:moveTo>
                  <a:lnTo>
                    <a:pt x="29435" y="116198"/>
                  </a:lnTo>
                  <a:lnTo>
                    <a:pt x="29229" y="119580"/>
                  </a:lnTo>
                  <a:lnTo>
                    <a:pt x="26753" y="118324"/>
                  </a:lnTo>
                  <a:lnTo>
                    <a:pt x="18931" y="107571"/>
                  </a:lnTo>
                  <a:lnTo>
                    <a:pt x="827" y="62085"/>
                  </a:lnTo>
                  <a:lnTo>
                    <a:pt x="0" y="41631"/>
                  </a:lnTo>
                  <a:lnTo>
                    <a:pt x="1417" y="31264"/>
                  </a:lnTo>
                  <a:lnTo>
                    <a:pt x="5871" y="23182"/>
                  </a:lnTo>
                  <a:lnTo>
                    <a:pt x="20179" y="11083"/>
                  </a:lnTo>
                  <a:lnTo>
                    <a:pt x="35118" y="4926"/>
                  </a:lnTo>
                  <a:lnTo>
                    <a:pt x="568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45081" y="1094377"/>
              <a:ext cx="133785" cy="144621"/>
            </a:xfrm>
            <a:custGeom>
              <a:avLst/>
              <a:gdLst/>
              <a:ahLst/>
              <a:cxnLst/>
              <a:rect l="0" t="0" r="0" b="0"/>
              <a:pathLst>
                <a:path w="133785" h="144621">
                  <a:moveTo>
                    <a:pt x="13633" y="74286"/>
                  </a:moveTo>
                  <a:lnTo>
                    <a:pt x="57596" y="88940"/>
                  </a:lnTo>
                  <a:lnTo>
                    <a:pt x="77626" y="89378"/>
                  </a:lnTo>
                  <a:lnTo>
                    <a:pt x="119081" y="80126"/>
                  </a:lnTo>
                  <a:lnTo>
                    <a:pt x="126046" y="73500"/>
                  </a:lnTo>
                  <a:lnTo>
                    <a:pt x="133784" y="53659"/>
                  </a:lnTo>
                  <a:lnTo>
                    <a:pt x="133508" y="44157"/>
                  </a:lnTo>
                  <a:lnTo>
                    <a:pt x="126963" y="27360"/>
                  </a:lnTo>
                  <a:lnTo>
                    <a:pt x="104534" y="4750"/>
                  </a:lnTo>
                  <a:lnTo>
                    <a:pt x="95291" y="1022"/>
                  </a:lnTo>
                  <a:lnTo>
                    <a:pt x="75662" y="0"/>
                  </a:lnTo>
                  <a:lnTo>
                    <a:pt x="44880" y="11591"/>
                  </a:lnTo>
                  <a:lnTo>
                    <a:pt x="19122" y="29843"/>
                  </a:lnTo>
                  <a:lnTo>
                    <a:pt x="2261" y="55658"/>
                  </a:lnTo>
                  <a:lnTo>
                    <a:pt x="0" y="75366"/>
                  </a:lnTo>
                  <a:lnTo>
                    <a:pt x="4065" y="95823"/>
                  </a:lnTo>
                  <a:lnTo>
                    <a:pt x="13670" y="116613"/>
                  </a:lnTo>
                  <a:lnTo>
                    <a:pt x="28857" y="131312"/>
                  </a:lnTo>
                  <a:lnTo>
                    <a:pt x="48476" y="140575"/>
                  </a:lnTo>
                  <a:lnTo>
                    <a:pt x="82319" y="144620"/>
                  </a:lnTo>
                  <a:lnTo>
                    <a:pt x="108390" y="137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62348" y="1119299"/>
              <a:ext cx="175394" cy="133593"/>
            </a:xfrm>
            <a:custGeom>
              <a:avLst/>
              <a:gdLst/>
              <a:ahLst/>
              <a:cxnLst/>
              <a:rect l="0" t="0" r="0" b="0"/>
              <a:pathLst>
                <a:path w="175394" h="133593">
                  <a:moveTo>
                    <a:pt x="101693" y="80949"/>
                  </a:moveTo>
                  <a:lnTo>
                    <a:pt x="87039" y="27922"/>
                  </a:lnTo>
                  <a:lnTo>
                    <a:pt x="81395" y="19861"/>
                  </a:lnTo>
                  <a:lnTo>
                    <a:pt x="65766" y="7786"/>
                  </a:lnTo>
                  <a:lnTo>
                    <a:pt x="31646" y="0"/>
                  </a:lnTo>
                  <a:lnTo>
                    <a:pt x="22240" y="2416"/>
                  </a:lnTo>
                  <a:lnTo>
                    <a:pt x="14799" y="7537"/>
                  </a:lnTo>
                  <a:lnTo>
                    <a:pt x="8669" y="14460"/>
                  </a:lnTo>
                  <a:lnTo>
                    <a:pt x="1857" y="34631"/>
                  </a:lnTo>
                  <a:lnTo>
                    <a:pt x="0" y="58024"/>
                  </a:lnTo>
                  <a:lnTo>
                    <a:pt x="3074" y="80119"/>
                  </a:lnTo>
                  <a:lnTo>
                    <a:pt x="7871" y="88584"/>
                  </a:lnTo>
                  <a:lnTo>
                    <a:pt x="22560" y="101110"/>
                  </a:lnTo>
                  <a:lnTo>
                    <a:pt x="31390" y="103749"/>
                  </a:lnTo>
                  <a:lnTo>
                    <a:pt x="50560" y="103561"/>
                  </a:lnTo>
                  <a:lnTo>
                    <a:pt x="58246" y="99533"/>
                  </a:lnTo>
                  <a:lnTo>
                    <a:pt x="69905" y="85699"/>
                  </a:lnTo>
                  <a:lnTo>
                    <a:pt x="76992" y="81776"/>
                  </a:lnTo>
                  <a:lnTo>
                    <a:pt x="94224" y="80537"/>
                  </a:lnTo>
                  <a:lnTo>
                    <a:pt x="110462" y="87005"/>
                  </a:lnTo>
                  <a:lnTo>
                    <a:pt x="159395" y="120475"/>
                  </a:lnTo>
                  <a:lnTo>
                    <a:pt x="175393" y="133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47424" y="1073906"/>
              <a:ext cx="127256" cy="172620"/>
            </a:xfrm>
            <a:custGeom>
              <a:avLst/>
              <a:gdLst/>
              <a:ahLst/>
              <a:cxnLst/>
              <a:rect l="0" t="0" r="0" b="0"/>
              <a:pathLst>
                <a:path w="127256" h="172620">
                  <a:moveTo>
                    <a:pt x="95601" y="0"/>
                  </a:moveTo>
                  <a:lnTo>
                    <a:pt x="41726" y="17959"/>
                  </a:lnTo>
                  <a:lnTo>
                    <a:pt x="21354" y="24749"/>
                  </a:lnTo>
                  <a:lnTo>
                    <a:pt x="6840" y="37906"/>
                  </a:lnTo>
                  <a:lnTo>
                    <a:pt x="1332" y="46328"/>
                  </a:lnTo>
                  <a:lnTo>
                    <a:pt x="0" y="54282"/>
                  </a:lnTo>
                  <a:lnTo>
                    <a:pt x="1452" y="61924"/>
                  </a:lnTo>
                  <a:lnTo>
                    <a:pt x="4759" y="69359"/>
                  </a:lnTo>
                  <a:lnTo>
                    <a:pt x="17792" y="80739"/>
                  </a:lnTo>
                  <a:lnTo>
                    <a:pt x="36453" y="88527"/>
                  </a:lnTo>
                  <a:lnTo>
                    <a:pt x="94513" y="99526"/>
                  </a:lnTo>
                  <a:lnTo>
                    <a:pt x="113055" y="112084"/>
                  </a:lnTo>
                  <a:lnTo>
                    <a:pt x="121275" y="120346"/>
                  </a:lnTo>
                  <a:lnTo>
                    <a:pt x="125585" y="130534"/>
                  </a:lnTo>
                  <a:lnTo>
                    <a:pt x="127255" y="154331"/>
                  </a:lnTo>
                  <a:lnTo>
                    <a:pt x="122553" y="162549"/>
                  </a:lnTo>
                  <a:lnTo>
                    <a:pt x="114739" y="168028"/>
                  </a:lnTo>
                  <a:lnTo>
                    <a:pt x="104850" y="171680"/>
                  </a:lnTo>
                  <a:lnTo>
                    <a:pt x="84504" y="172619"/>
                  </a:lnTo>
                  <a:lnTo>
                    <a:pt x="4295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95668" y="1091345"/>
              <a:ext cx="136871" cy="129961"/>
            </a:xfrm>
            <a:custGeom>
              <a:avLst/>
              <a:gdLst/>
              <a:ahLst/>
              <a:cxnLst/>
              <a:rect l="0" t="0" r="0" b="0"/>
              <a:pathLst>
                <a:path w="136871" h="129961">
                  <a:moveTo>
                    <a:pt x="0" y="98375"/>
                  </a:moveTo>
                  <a:lnTo>
                    <a:pt x="43963" y="74656"/>
                  </a:lnTo>
                  <a:lnTo>
                    <a:pt x="100213" y="53253"/>
                  </a:lnTo>
                  <a:lnTo>
                    <a:pt x="108923" y="47236"/>
                  </a:lnTo>
                  <a:lnTo>
                    <a:pt x="113559" y="38546"/>
                  </a:lnTo>
                  <a:lnTo>
                    <a:pt x="115591" y="16412"/>
                  </a:lnTo>
                  <a:lnTo>
                    <a:pt x="110986" y="8638"/>
                  </a:lnTo>
                  <a:lnTo>
                    <a:pt x="103236" y="3455"/>
                  </a:lnTo>
                  <a:lnTo>
                    <a:pt x="93391" y="0"/>
                  </a:lnTo>
                  <a:lnTo>
                    <a:pt x="73093" y="2400"/>
                  </a:lnTo>
                  <a:lnTo>
                    <a:pt x="45054" y="16905"/>
                  </a:lnTo>
                  <a:lnTo>
                    <a:pt x="30552" y="30581"/>
                  </a:lnTo>
                  <a:lnTo>
                    <a:pt x="20207" y="48357"/>
                  </a:lnTo>
                  <a:lnTo>
                    <a:pt x="19321" y="58011"/>
                  </a:lnTo>
                  <a:lnTo>
                    <a:pt x="24574" y="78095"/>
                  </a:lnTo>
                  <a:lnTo>
                    <a:pt x="40686" y="103544"/>
                  </a:lnTo>
                  <a:lnTo>
                    <a:pt x="56687" y="115490"/>
                  </a:lnTo>
                  <a:lnTo>
                    <a:pt x="76667" y="123529"/>
                  </a:lnTo>
                  <a:lnTo>
                    <a:pt x="136870" y="129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28560" y="1094963"/>
              <a:ext cx="114635" cy="168457"/>
            </a:xfrm>
            <a:custGeom>
              <a:avLst/>
              <a:gdLst/>
              <a:ahLst/>
              <a:cxnLst/>
              <a:rect l="0" t="0" r="0" b="0"/>
              <a:pathLst>
                <a:path w="114635" h="168457">
                  <a:moveTo>
                    <a:pt x="93491" y="0"/>
                  </a:moveTo>
                  <a:lnTo>
                    <a:pt x="71135" y="0"/>
                  </a:lnTo>
                  <a:lnTo>
                    <a:pt x="9149" y="23719"/>
                  </a:lnTo>
                  <a:lnTo>
                    <a:pt x="3338" y="31021"/>
                  </a:lnTo>
                  <a:lnTo>
                    <a:pt x="0" y="51612"/>
                  </a:lnTo>
                  <a:lnTo>
                    <a:pt x="3088" y="60144"/>
                  </a:lnTo>
                  <a:lnTo>
                    <a:pt x="15877" y="72744"/>
                  </a:lnTo>
                  <a:lnTo>
                    <a:pt x="36379" y="79124"/>
                  </a:lnTo>
                  <a:lnTo>
                    <a:pt x="82080" y="88809"/>
                  </a:lnTo>
                  <a:lnTo>
                    <a:pt x="108697" y="104173"/>
                  </a:lnTo>
                  <a:lnTo>
                    <a:pt x="112987" y="111563"/>
                  </a:lnTo>
                  <a:lnTo>
                    <a:pt x="114634" y="129132"/>
                  </a:lnTo>
                  <a:lnTo>
                    <a:pt x="108347" y="145520"/>
                  </a:lnTo>
                  <a:lnTo>
                    <a:pt x="103395" y="153165"/>
                  </a:lnTo>
                  <a:lnTo>
                    <a:pt x="95415" y="158262"/>
                  </a:lnTo>
                  <a:lnTo>
                    <a:pt x="4084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83617" y="930043"/>
              <a:ext cx="164860" cy="301792"/>
            </a:xfrm>
            <a:custGeom>
              <a:avLst/>
              <a:gdLst/>
              <a:ahLst/>
              <a:cxnLst/>
              <a:rect l="0" t="0" r="0" b="0"/>
              <a:pathLst>
                <a:path w="164860" h="301792">
                  <a:moveTo>
                    <a:pt x="6932" y="301791"/>
                  </a:moveTo>
                  <a:lnTo>
                    <a:pt x="15265" y="264313"/>
                  </a:lnTo>
                  <a:lnTo>
                    <a:pt x="17026" y="207300"/>
                  </a:lnTo>
                  <a:lnTo>
                    <a:pt x="8969" y="146949"/>
                  </a:lnTo>
                  <a:lnTo>
                    <a:pt x="646" y="98244"/>
                  </a:lnTo>
                  <a:lnTo>
                    <a:pt x="0" y="54827"/>
                  </a:lnTo>
                  <a:lnTo>
                    <a:pt x="8140" y="30592"/>
                  </a:lnTo>
                  <a:lnTo>
                    <a:pt x="22677" y="14362"/>
                  </a:lnTo>
                  <a:lnTo>
                    <a:pt x="31466" y="8396"/>
                  </a:lnTo>
                  <a:lnTo>
                    <a:pt x="66193" y="0"/>
                  </a:lnTo>
                  <a:lnTo>
                    <a:pt x="125350" y="8383"/>
                  </a:lnTo>
                  <a:lnTo>
                    <a:pt x="164859" y="17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48435" y="110549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4311" y="0"/>
                  </a:lnTo>
                  <a:lnTo>
                    <a:pt x="5936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37947" y="1116020"/>
              <a:ext cx="42115" cy="121517"/>
            </a:xfrm>
            <a:custGeom>
              <a:avLst/>
              <a:gdLst/>
              <a:ahLst/>
              <a:cxnLst/>
              <a:rect l="0" t="0" r="0" b="0"/>
              <a:pathLst>
                <a:path w="42115" h="121517">
                  <a:moveTo>
                    <a:pt x="0" y="42114"/>
                  </a:moveTo>
                  <a:lnTo>
                    <a:pt x="27512" y="95989"/>
                  </a:lnTo>
                  <a:lnTo>
                    <a:pt x="34844" y="116362"/>
                  </a:lnTo>
                  <a:lnTo>
                    <a:pt x="34928" y="120858"/>
                  </a:lnTo>
                  <a:lnTo>
                    <a:pt x="32644" y="121516"/>
                  </a:lnTo>
                  <a:lnTo>
                    <a:pt x="28782" y="119616"/>
                  </a:lnTo>
                  <a:lnTo>
                    <a:pt x="21371" y="105025"/>
                  </a:lnTo>
                  <a:lnTo>
                    <a:pt x="5891" y="52608"/>
                  </a:lnTo>
                  <a:lnTo>
                    <a:pt x="7688" y="31570"/>
                  </a:lnTo>
                  <a:lnTo>
                    <a:pt x="12145" y="23387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471483" y="1158134"/>
              <a:ext cx="89373" cy="105525"/>
            </a:xfrm>
            <a:custGeom>
              <a:avLst/>
              <a:gdLst/>
              <a:ahLst/>
              <a:cxnLst/>
              <a:rect l="0" t="0" r="0" b="0"/>
              <a:pathLst>
                <a:path w="89373" h="105525">
                  <a:moveTo>
                    <a:pt x="55978" y="0"/>
                  </a:moveTo>
                  <a:lnTo>
                    <a:pt x="31931" y="9576"/>
                  </a:lnTo>
                  <a:lnTo>
                    <a:pt x="17604" y="20244"/>
                  </a:lnTo>
                  <a:lnTo>
                    <a:pt x="1974" y="44993"/>
                  </a:lnTo>
                  <a:lnTo>
                    <a:pt x="0" y="64451"/>
                  </a:lnTo>
                  <a:lnTo>
                    <a:pt x="1112" y="74553"/>
                  </a:lnTo>
                  <a:lnTo>
                    <a:pt x="11705" y="92016"/>
                  </a:lnTo>
                  <a:lnTo>
                    <a:pt x="19444" y="99949"/>
                  </a:lnTo>
                  <a:lnTo>
                    <a:pt x="28112" y="104067"/>
                  </a:lnTo>
                  <a:lnTo>
                    <a:pt x="47103" y="105524"/>
                  </a:lnTo>
                  <a:lnTo>
                    <a:pt x="64121" y="99152"/>
                  </a:lnTo>
                  <a:lnTo>
                    <a:pt x="71935" y="94178"/>
                  </a:lnTo>
                  <a:lnTo>
                    <a:pt x="83737" y="79292"/>
                  </a:lnTo>
                  <a:lnTo>
                    <a:pt x="88522" y="70409"/>
                  </a:lnTo>
                  <a:lnTo>
                    <a:pt x="89372" y="62147"/>
                  </a:lnTo>
                  <a:lnTo>
                    <a:pt x="84078" y="46728"/>
                  </a:lnTo>
                  <a:lnTo>
                    <a:pt x="62785" y="12870"/>
                  </a:lnTo>
                  <a:lnTo>
                    <a:pt x="454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11689" y="1157793"/>
              <a:ext cx="178985" cy="116156"/>
            </a:xfrm>
            <a:custGeom>
              <a:avLst/>
              <a:gdLst/>
              <a:ahLst/>
              <a:cxnLst/>
              <a:rect l="0" t="0" r="0" b="0"/>
              <a:pathLst>
                <a:path w="178985" h="116156">
                  <a:moveTo>
                    <a:pt x="0" y="63512"/>
                  </a:moveTo>
                  <a:lnTo>
                    <a:pt x="0" y="87776"/>
                  </a:lnTo>
                  <a:lnTo>
                    <a:pt x="2340" y="34976"/>
                  </a:lnTo>
                  <a:lnTo>
                    <a:pt x="11179" y="17294"/>
                  </a:lnTo>
                  <a:lnTo>
                    <a:pt x="16811" y="15153"/>
                  </a:lnTo>
                  <a:lnTo>
                    <a:pt x="22906" y="17235"/>
                  </a:lnTo>
                  <a:lnTo>
                    <a:pt x="49498" y="40203"/>
                  </a:lnTo>
                  <a:lnTo>
                    <a:pt x="64709" y="65964"/>
                  </a:lnTo>
                  <a:lnTo>
                    <a:pt x="66536" y="67487"/>
                  </a:lnTo>
                  <a:lnTo>
                    <a:pt x="65446" y="56700"/>
                  </a:lnTo>
                  <a:lnTo>
                    <a:pt x="58256" y="29908"/>
                  </a:lnTo>
                  <a:lnTo>
                    <a:pt x="58724" y="21222"/>
                  </a:lnTo>
                  <a:lnTo>
                    <a:pt x="65484" y="5332"/>
                  </a:lnTo>
                  <a:lnTo>
                    <a:pt x="71732" y="1329"/>
                  </a:lnTo>
                  <a:lnTo>
                    <a:pt x="88033" y="0"/>
                  </a:lnTo>
                  <a:lnTo>
                    <a:pt x="116941" y="11419"/>
                  </a:lnTo>
                  <a:lnTo>
                    <a:pt x="142144" y="29620"/>
                  </a:lnTo>
                  <a:lnTo>
                    <a:pt x="164429" y="55420"/>
                  </a:lnTo>
                  <a:lnTo>
                    <a:pt x="172515" y="78243"/>
                  </a:lnTo>
                  <a:lnTo>
                    <a:pt x="178984" y="116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54014" y="1021264"/>
              <a:ext cx="10401" cy="263213"/>
            </a:xfrm>
            <a:custGeom>
              <a:avLst/>
              <a:gdLst/>
              <a:ahLst/>
              <a:cxnLst/>
              <a:rect l="0" t="0" r="0" b="0"/>
              <a:pathLst>
                <a:path w="10401" h="263213">
                  <a:moveTo>
                    <a:pt x="10400" y="0"/>
                  </a:moveTo>
                  <a:lnTo>
                    <a:pt x="2067" y="52050"/>
                  </a:lnTo>
                  <a:lnTo>
                    <a:pt x="523" y="101990"/>
                  </a:lnTo>
                  <a:lnTo>
                    <a:pt x="0" y="160786"/>
                  </a:lnTo>
                  <a:lnTo>
                    <a:pt x="1067" y="216290"/>
                  </a:lnTo>
                  <a:lnTo>
                    <a:pt x="1040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59129" y="1147606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6" y="0"/>
                  </a:lnTo>
                  <a:lnTo>
                    <a:pt x="69486" y="0"/>
                  </a:lnTo>
                  <a:lnTo>
                    <a:pt x="204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169699" y="1000207"/>
              <a:ext cx="305327" cy="284270"/>
            </a:xfrm>
            <a:custGeom>
              <a:avLst/>
              <a:gdLst/>
              <a:ahLst/>
              <a:cxnLst/>
              <a:rect l="0" t="0" r="0" b="0"/>
              <a:pathLst>
                <a:path w="305327" h="284270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34263" y="172241"/>
                  </a:lnTo>
                  <a:lnTo>
                    <a:pt x="43683" y="227868"/>
                  </a:lnTo>
                  <a:lnTo>
                    <a:pt x="51462" y="282821"/>
                  </a:lnTo>
                  <a:lnTo>
                    <a:pt x="55693" y="222079"/>
                  </a:lnTo>
                  <a:lnTo>
                    <a:pt x="62187" y="201647"/>
                  </a:lnTo>
                  <a:lnTo>
                    <a:pt x="72872" y="184767"/>
                  </a:lnTo>
                  <a:lnTo>
                    <a:pt x="80167" y="180500"/>
                  </a:lnTo>
                  <a:lnTo>
                    <a:pt x="97631" y="178878"/>
                  </a:lnTo>
                  <a:lnTo>
                    <a:pt x="113971" y="185176"/>
                  </a:lnTo>
                  <a:lnTo>
                    <a:pt x="143525" y="208283"/>
                  </a:lnTo>
                  <a:lnTo>
                    <a:pt x="159249" y="234069"/>
                  </a:lnTo>
                  <a:lnTo>
                    <a:pt x="171317" y="263936"/>
                  </a:lnTo>
                  <a:lnTo>
                    <a:pt x="175043" y="266034"/>
                  </a:lnTo>
                  <a:lnTo>
                    <a:pt x="178696" y="262754"/>
                  </a:lnTo>
                  <a:lnTo>
                    <a:pt x="198555" y="229456"/>
                  </a:lnTo>
                  <a:lnTo>
                    <a:pt x="214588" y="215844"/>
                  </a:lnTo>
                  <a:lnTo>
                    <a:pt x="270974" y="186856"/>
                  </a:lnTo>
                  <a:lnTo>
                    <a:pt x="285379" y="173124"/>
                  </a:lnTo>
                  <a:lnTo>
                    <a:pt x="295681" y="155323"/>
                  </a:lnTo>
                  <a:lnTo>
                    <a:pt x="296557" y="146832"/>
                  </a:lnTo>
                  <a:lnTo>
                    <a:pt x="291290" y="131159"/>
                  </a:lnTo>
                  <a:lnTo>
                    <a:pt x="278031" y="119514"/>
                  </a:lnTo>
                  <a:lnTo>
                    <a:pt x="235334" y="102506"/>
                  </a:lnTo>
                  <a:lnTo>
                    <a:pt x="212218" y="104440"/>
                  </a:lnTo>
                  <a:lnTo>
                    <a:pt x="201140" y="108231"/>
                  </a:lnTo>
                  <a:lnTo>
                    <a:pt x="192585" y="115438"/>
                  </a:lnTo>
                  <a:lnTo>
                    <a:pt x="179960" y="135923"/>
                  </a:lnTo>
                  <a:lnTo>
                    <a:pt x="171864" y="173764"/>
                  </a:lnTo>
                  <a:lnTo>
                    <a:pt x="176210" y="197721"/>
                  </a:lnTo>
                  <a:lnTo>
                    <a:pt x="191811" y="227820"/>
                  </a:lnTo>
                  <a:lnTo>
                    <a:pt x="218043" y="258951"/>
                  </a:lnTo>
                  <a:lnTo>
                    <a:pt x="244369" y="274948"/>
                  </a:lnTo>
                  <a:lnTo>
                    <a:pt x="30532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77280" y="1162796"/>
              <a:ext cx="142804" cy="127612"/>
            </a:xfrm>
            <a:custGeom>
              <a:avLst/>
              <a:gdLst/>
              <a:ahLst/>
              <a:cxnLst/>
              <a:rect l="0" t="0" r="0" b="0"/>
              <a:pathLst>
                <a:path w="142804" h="127612">
                  <a:moveTo>
                    <a:pt x="118885" y="58509"/>
                  </a:moveTo>
                  <a:lnTo>
                    <a:pt x="118885" y="36153"/>
                  </a:lnTo>
                  <a:lnTo>
                    <a:pt x="112646" y="18937"/>
                  </a:lnTo>
                  <a:lnTo>
                    <a:pt x="107707" y="11071"/>
                  </a:lnTo>
                  <a:lnTo>
                    <a:pt x="99735" y="5827"/>
                  </a:lnTo>
                  <a:lnTo>
                    <a:pt x="78399" y="0"/>
                  </a:lnTo>
                  <a:lnTo>
                    <a:pt x="56438" y="3649"/>
                  </a:lnTo>
                  <a:lnTo>
                    <a:pt x="27463" y="18858"/>
                  </a:lnTo>
                  <a:lnTo>
                    <a:pt x="12743" y="32697"/>
                  </a:lnTo>
                  <a:lnTo>
                    <a:pt x="2301" y="50547"/>
                  </a:lnTo>
                  <a:lnTo>
                    <a:pt x="0" y="73298"/>
                  </a:lnTo>
                  <a:lnTo>
                    <a:pt x="1024" y="85916"/>
                  </a:lnTo>
                  <a:lnTo>
                    <a:pt x="11521" y="106175"/>
                  </a:lnTo>
                  <a:lnTo>
                    <a:pt x="19233" y="114853"/>
                  </a:lnTo>
                  <a:lnTo>
                    <a:pt x="40280" y="124495"/>
                  </a:lnTo>
                  <a:lnTo>
                    <a:pt x="65233" y="127611"/>
                  </a:lnTo>
                  <a:lnTo>
                    <a:pt x="91920" y="125096"/>
                  </a:lnTo>
                  <a:lnTo>
                    <a:pt x="113140" y="116959"/>
                  </a:lnTo>
                  <a:lnTo>
                    <a:pt x="122074" y="111514"/>
                  </a:lnTo>
                  <a:lnTo>
                    <a:pt x="135120" y="96105"/>
                  </a:lnTo>
                  <a:lnTo>
                    <a:pt x="140238" y="87082"/>
                  </a:lnTo>
                  <a:lnTo>
                    <a:pt x="142803" y="67699"/>
                  </a:lnTo>
                  <a:lnTo>
                    <a:pt x="141849" y="57617"/>
                  </a:lnTo>
                  <a:lnTo>
                    <a:pt x="138874" y="49725"/>
                  </a:lnTo>
                  <a:lnTo>
                    <a:pt x="118885" y="26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59337" y="1147606"/>
              <a:ext cx="84229" cy="141035"/>
            </a:xfrm>
            <a:custGeom>
              <a:avLst/>
              <a:gdLst/>
              <a:ahLst/>
              <a:cxnLst/>
              <a:rect l="0" t="0" r="0" b="0"/>
              <a:pathLst>
                <a:path w="84229" h="141035">
                  <a:moveTo>
                    <a:pt x="0" y="73699"/>
                  </a:moveTo>
                  <a:lnTo>
                    <a:pt x="29308" y="108597"/>
                  </a:lnTo>
                  <a:lnTo>
                    <a:pt x="43909" y="137852"/>
                  </a:lnTo>
                  <a:lnTo>
                    <a:pt x="44481" y="141034"/>
                  </a:lnTo>
                  <a:lnTo>
                    <a:pt x="42521" y="139646"/>
                  </a:lnTo>
                  <a:lnTo>
                    <a:pt x="35276" y="128745"/>
                  </a:lnTo>
                  <a:lnTo>
                    <a:pt x="17973" y="96271"/>
                  </a:lnTo>
                  <a:lnTo>
                    <a:pt x="11982" y="88747"/>
                  </a:lnTo>
                  <a:lnTo>
                    <a:pt x="9158" y="80222"/>
                  </a:lnTo>
                  <a:lnTo>
                    <a:pt x="9139" y="61390"/>
                  </a:lnTo>
                  <a:lnTo>
                    <a:pt x="16150" y="44442"/>
                  </a:lnTo>
                  <a:lnTo>
                    <a:pt x="21295" y="36647"/>
                  </a:lnTo>
                  <a:lnTo>
                    <a:pt x="36370" y="2486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56360" y="1189720"/>
              <a:ext cx="24076" cy="126343"/>
            </a:xfrm>
            <a:custGeom>
              <a:avLst/>
              <a:gdLst/>
              <a:ahLst/>
              <a:cxnLst/>
              <a:rect l="0" t="0" r="0" b="0"/>
              <a:pathLst>
                <a:path w="24076" h="126343">
                  <a:moveTo>
                    <a:pt x="13547" y="0"/>
                  </a:moveTo>
                  <a:lnTo>
                    <a:pt x="2368" y="16767"/>
                  </a:lnTo>
                  <a:lnTo>
                    <a:pt x="0" y="37478"/>
                  </a:lnTo>
                  <a:lnTo>
                    <a:pt x="11026" y="92976"/>
                  </a:lnTo>
                  <a:lnTo>
                    <a:pt x="2407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48848" y="110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59419" y="124236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53923" y="1185807"/>
              <a:ext cx="172161" cy="251950"/>
            </a:xfrm>
            <a:custGeom>
              <a:avLst/>
              <a:gdLst/>
              <a:ahLst/>
              <a:cxnLst/>
              <a:rect l="0" t="0" r="0" b="0"/>
              <a:pathLst>
                <a:path w="172161" h="251950">
                  <a:moveTo>
                    <a:pt x="105496" y="24970"/>
                  </a:moveTo>
                  <a:lnTo>
                    <a:pt x="61534" y="1250"/>
                  </a:lnTo>
                  <a:lnTo>
                    <a:pt x="41504" y="0"/>
                  </a:lnTo>
                  <a:lnTo>
                    <a:pt x="31249" y="1304"/>
                  </a:lnTo>
                  <a:lnTo>
                    <a:pt x="13617" y="12112"/>
                  </a:lnTo>
                  <a:lnTo>
                    <a:pt x="5639" y="19907"/>
                  </a:lnTo>
                  <a:lnTo>
                    <a:pt x="1490" y="28614"/>
                  </a:lnTo>
                  <a:lnTo>
                    <a:pt x="0" y="47646"/>
                  </a:lnTo>
                  <a:lnTo>
                    <a:pt x="5738" y="78092"/>
                  </a:lnTo>
                  <a:lnTo>
                    <a:pt x="12084" y="84951"/>
                  </a:lnTo>
                  <a:lnTo>
                    <a:pt x="31615" y="92572"/>
                  </a:lnTo>
                  <a:lnTo>
                    <a:pt x="52772" y="89720"/>
                  </a:lnTo>
                  <a:lnTo>
                    <a:pt x="81296" y="74961"/>
                  </a:lnTo>
                  <a:lnTo>
                    <a:pt x="89362" y="68826"/>
                  </a:lnTo>
                  <a:lnTo>
                    <a:pt x="97081" y="67075"/>
                  </a:lnTo>
                  <a:lnTo>
                    <a:pt x="104565" y="68248"/>
                  </a:lnTo>
                  <a:lnTo>
                    <a:pt x="111894" y="71369"/>
                  </a:lnTo>
                  <a:lnTo>
                    <a:pt x="123157" y="84196"/>
                  </a:lnTo>
                  <a:lnTo>
                    <a:pt x="147312" y="141361"/>
                  </a:lnTo>
                  <a:lnTo>
                    <a:pt x="165119" y="200737"/>
                  </a:lnTo>
                  <a:lnTo>
                    <a:pt x="172160" y="223581"/>
                  </a:lnTo>
                  <a:lnTo>
                    <a:pt x="170995" y="232247"/>
                  </a:lnTo>
                  <a:lnTo>
                    <a:pt x="166710" y="239194"/>
                  </a:lnTo>
                  <a:lnTo>
                    <a:pt x="160343" y="244995"/>
                  </a:lnTo>
                  <a:lnTo>
                    <a:pt x="137672" y="251440"/>
                  </a:lnTo>
                  <a:lnTo>
                    <a:pt x="95143" y="251949"/>
                  </a:lnTo>
                  <a:lnTo>
                    <a:pt x="38850" y="247230"/>
                  </a:lnTo>
                  <a:lnTo>
                    <a:pt x="211" y="246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454176" y="123183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4654" y="620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64704" y="11370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84981" y="1201493"/>
              <a:ext cx="142937" cy="125098"/>
            </a:xfrm>
            <a:custGeom>
              <a:avLst/>
              <a:gdLst/>
              <a:ahLst/>
              <a:cxnLst/>
              <a:rect l="0" t="0" r="0" b="0"/>
              <a:pathLst>
                <a:path w="142937" h="125098">
                  <a:moveTo>
                    <a:pt x="6065" y="82983"/>
                  </a:moveTo>
                  <a:lnTo>
                    <a:pt x="6065" y="107246"/>
                  </a:lnTo>
                  <a:lnTo>
                    <a:pt x="2946" y="79804"/>
                  </a:lnTo>
                  <a:lnTo>
                    <a:pt x="0" y="60513"/>
                  </a:lnTo>
                  <a:lnTo>
                    <a:pt x="2589" y="40241"/>
                  </a:lnTo>
                  <a:lnTo>
                    <a:pt x="13879" y="19533"/>
                  </a:lnTo>
                  <a:lnTo>
                    <a:pt x="21803" y="9098"/>
                  </a:lnTo>
                  <a:lnTo>
                    <a:pt x="30595" y="3311"/>
                  </a:lnTo>
                  <a:lnTo>
                    <a:pt x="49722" y="0"/>
                  </a:lnTo>
                  <a:lnTo>
                    <a:pt x="66803" y="5548"/>
                  </a:lnTo>
                  <a:lnTo>
                    <a:pt x="96832" y="28173"/>
                  </a:lnTo>
                  <a:lnTo>
                    <a:pt x="124123" y="63578"/>
                  </a:lnTo>
                  <a:lnTo>
                    <a:pt x="136842" y="92831"/>
                  </a:lnTo>
                  <a:lnTo>
                    <a:pt x="142936" y="125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74720" y="1218163"/>
              <a:ext cx="174296" cy="129485"/>
            </a:xfrm>
            <a:custGeom>
              <a:avLst/>
              <a:gdLst/>
              <a:ahLst/>
              <a:cxnLst/>
              <a:rect l="0" t="0" r="0" b="0"/>
              <a:pathLst>
                <a:path w="174296" h="129485">
                  <a:moveTo>
                    <a:pt x="100596" y="66313"/>
                  </a:moveTo>
                  <a:lnTo>
                    <a:pt x="100596" y="43956"/>
                  </a:lnTo>
                  <a:lnTo>
                    <a:pt x="94357" y="26741"/>
                  </a:lnTo>
                  <a:lnTo>
                    <a:pt x="89417" y="18875"/>
                  </a:lnTo>
                  <a:lnTo>
                    <a:pt x="74571" y="7015"/>
                  </a:lnTo>
                  <a:lnTo>
                    <a:pt x="65698" y="2215"/>
                  </a:lnTo>
                  <a:lnTo>
                    <a:pt x="46481" y="0"/>
                  </a:lnTo>
                  <a:lnTo>
                    <a:pt x="27412" y="4086"/>
                  </a:lnTo>
                  <a:lnTo>
                    <a:pt x="11138" y="13700"/>
                  </a:lnTo>
                  <a:lnTo>
                    <a:pt x="5862" y="21879"/>
                  </a:lnTo>
                  <a:lnTo>
                    <a:pt x="0" y="43445"/>
                  </a:lnTo>
                  <a:lnTo>
                    <a:pt x="2290" y="81894"/>
                  </a:lnTo>
                  <a:lnTo>
                    <a:pt x="8153" y="91908"/>
                  </a:lnTo>
                  <a:lnTo>
                    <a:pt x="27144" y="106155"/>
                  </a:lnTo>
                  <a:lnTo>
                    <a:pt x="48063" y="110147"/>
                  </a:lnTo>
                  <a:lnTo>
                    <a:pt x="58556" y="109574"/>
                  </a:lnTo>
                  <a:lnTo>
                    <a:pt x="66719" y="105682"/>
                  </a:lnTo>
                  <a:lnTo>
                    <a:pt x="78911" y="91999"/>
                  </a:lnTo>
                  <a:lnTo>
                    <a:pt x="92350" y="64565"/>
                  </a:lnTo>
                  <a:lnTo>
                    <a:pt x="96269" y="62808"/>
                  </a:lnTo>
                  <a:lnTo>
                    <a:pt x="100051" y="66316"/>
                  </a:lnTo>
                  <a:lnTo>
                    <a:pt x="114082" y="87371"/>
                  </a:lnTo>
                  <a:lnTo>
                    <a:pt x="127647" y="100239"/>
                  </a:lnTo>
                  <a:lnTo>
                    <a:pt x="174295" y="129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70507" y="989678"/>
              <a:ext cx="31152" cy="357970"/>
            </a:xfrm>
            <a:custGeom>
              <a:avLst/>
              <a:gdLst/>
              <a:ahLst/>
              <a:cxnLst/>
              <a:rect l="0" t="0" r="0" b="0"/>
              <a:pathLst>
                <a:path w="31152" h="357970">
                  <a:moveTo>
                    <a:pt x="10094" y="0"/>
                  </a:moveTo>
                  <a:lnTo>
                    <a:pt x="1029" y="58617"/>
                  </a:lnTo>
                  <a:lnTo>
                    <a:pt x="0" y="110175"/>
                  </a:lnTo>
                  <a:lnTo>
                    <a:pt x="6886" y="167602"/>
                  </a:lnTo>
                  <a:lnTo>
                    <a:pt x="12580" y="226606"/>
                  </a:lnTo>
                  <a:lnTo>
                    <a:pt x="24623" y="278339"/>
                  </a:lnTo>
                  <a:lnTo>
                    <a:pt x="30291" y="338225"/>
                  </a:lnTo>
                  <a:lnTo>
                    <a:pt x="3115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138528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46844" y="2759885"/>
            <a:ext cx="3979773" cy="525796"/>
            <a:chOff x="646844" y="2759885"/>
            <a:chExt cx="3979773" cy="525796"/>
          </a:xfrm>
        </p:grpSpPr>
        <p:sp>
          <p:nvSpPr>
            <p:cNvPr id="86" name="Freeform 85"/>
            <p:cNvSpPr/>
            <p:nvPr/>
          </p:nvSpPr>
          <p:spPr>
            <a:xfrm>
              <a:off x="815300" y="2822426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31586" y="0"/>
                  </a:moveTo>
                  <a:lnTo>
                    <a:pt x="23252" y="37479"/>
                  </a:lnTo>
                  <a:lnTo>
                    <a:pt x="21491" y="94491"/>
                  </a:lnTo>
                  <a:lnTo>
                    <a:pt x="21186" y="150440"/>
                  </a:lnTo>
                  <a:lnTo>
                    <a:pt x="21095" y="211471"/>
                  </a:lnTo>
                  <a:lnTo>
                    <a:pt x="21068" y="262830"/>
                  </a:lnTo>
                  <a:lnTo>
                    <a:pt x="21061" y="318862"/>
                  </a:lnTo>
                  <a:lnTo>
                    <a:pt x="21058" y="374328"/>
                  </a:lnTo>
                  <a:lnTo>
                    <a:pt x="12652" y="43355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6844" y="2759885"/>
              <a:ext cx="418389" cy="304698"/>
            </a:xfrm>
            <a:custGeom>
              <a:avLst/>
              <a:gdLst/>
              <a:ahLst/>
              <a:cxnLst/>
              <a:rect l="0" t="0" r="0" b="0"/>
              <a:pathLst>
                <a:path w="418389" h="304698">
                  <a:moveTo>
                    <a:pt x="0" y="94127"/>
                  </a:moveTo>
                  <a:lnTo>
                    <a:pt x="11179" y="77359"/>
                  </a:lnTo>
                  <a:lnTo>
                    <a:pt x="26025" y="66008"/>
                  </a:lnTo>
                  <a:lnTo>
                    <a:pt x="79451" y="33456"/>
                  </a:lnTo>
                  <a:lnTo>
                    <a:pt x="136241" y="13738"/>
                  </a:lnTo>
                  <a:lnTo>
                    <a:pt x="181980" y="2555"/>
                  </a:lnTo>
                  <a:lnTo>
                    <a:pt x="241318" y="0"/>
                  </a:lnTo>
                  <a:lnTo>
                    <a:pt x="303830" y="10906"/>
                  </a:lnTo>
                  <a:lnTo>
                    <a:pt x="347145" y="29725"/>
                  </a:lnTo>
                  <a:lnTo>
                    <a:pt x="395931" y="69761"/>
                  </a:lnTo>
                  <a:lnTo>
                    <a:pt x="411851" y="101855"/>
                  </a:lnTo>
                  <a:lnTo>
                    <a:pt x="418388" y="146590"/>
                  </a:lnTo>
                  <a:lnTo>
                    <a:pt x="414735" y="185711"/>
                  </a:lnTo>
                  <a:lnTo>
                    <a:pt x="400655" y="219529"/>
                  </a:lnTo>
                  <a:lnTo>
                    <a:pt x="376076" y="251776"/>
                  </a:lnTo>
                  <a:lnTo>
                    <a:pt x="346566" y="272379"/>
                  </a:lnTo>
                  <a:lnTo>
                    <a:pt x="315596" y="285893"/>
                  </a:lnTo>
                  <a:lnTo>
                    <a:pt x="259219" y="293703"/>
                  </a:lnTo>
                  <a:lnTo>
                    <a:pt x="210570" y="3046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015342" y="3046762"/>
              <a:ext cx="180588" cy="182876"/>
            </a:xfrm>
            <a:custGeom>
              <a:avLst/>
              <a:gdLst/>
              <a:ahLst/>
              <a:cxnLst/>
              <a:rect l="0" t="0" r="0" b="0"/>
              <a:pathLst>
                <a:path w="180588" h="182876">
                  <a:moveTo>
                    <a:pt x="0" y="102048"/>
                  </a:moveTo>
                  <a:lnTo>
                    <a:pt x="58616" y="102048"/>
                  </a:lnTo>
                  <a:lnTo>
                    <a:pt x="111620" y="100878"/>
                  </a:lnTo>
                  <a:lnTo>
                    <a:pt x="144986" y="92473"/>
                  </a:lnTo>
                  <a:lnTo>
                    <a:pt x="162314" y="81804"/>
                  </a:lnTo>
                  <a:lnTo>
                    <a:pt x="174695" y="66145"/>
                  </a:lnTo>
                  <a:lnTo>
                    <a:pt x="179634" y="57056"/>
                  </a:lnTo>
                  <a:lnTo>
                    <a:pt x="180587" y="47487"/>
                  </a:lnTo>
                  <a:lnTo>
                    <a:pt x="175407" y="27496"/>
                  </a:lnTo>
                  <a:lnTo>
                    <a:pt x="162186" y="13152"/>
                  </a:lnTo>
                  <a:lnTo>
                    <a:pt x="153748" y="7689"/>
                  </a:lnTo>
                  <a:lnTo>
                    <a:pt x="119514" y="0"/>
                  </a:lnTo>
                  <a:lnTo>
                    <a:pt x="85324" y="3311"/>
                  </a:lnTo>
                  <a:lnTo>
                    <a:pt x="66777" y="14881"/>
                  </a:lnTo>
                  <a:lnTo>
                    <a:pt x="51906" y="31722"/>
                  </a:lnTo>
                  <a:lnTo>
                    <a:pt x="41396" y="50905"/>
                  </a:lnTo>
                  <a:lnTo>
                    <a:pt x="34492" y="87024"/>
                  </a:lnTo>
                  <a:lnTo>
                    <a:pt x="38036" y="121773"/>
                  </a:lnTo>
                  <a:lnTo>
                    <a:pt x="52084" y="154296"/>
                  </a:lnTo>
                  <a:lnTo>
                    <a:pt x="67601" y="169333"/>
                  </a:lnTo>
                  <a:lnTo>
                    <a:pt x="87367" y="178746"/>
                  </a:lnTo>
                  <a:lnTo>
                    <a:pt x="123632" y="182875"/>
                  </a:lnTo>
                  <a:lnTo>
                    <a:pt x="168456" y="175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278554" y="3064582"/>
              <a:ext cx="115814" cy="140746"/>
            </a:xfrm>
            <a:custGeom>
              <a:avLst/>
              <a:gdLst/>
              <a:ahLst/>
              <a:cxnLst/>
              <a:rect l="0" t="0" r="0" b="0"/>
              <a:pathLst>
                <a:path w="115814" h="140746">
                  <a:moveTo>
                    <a:pt x="0" y="63171"/>
                  </a:moveTo>
                  <a:lnTo>
                    <a:pt x="25194" y="117046"/>
                  </a:lnTo>
                  <a:lnTo>
                    <a:pt x="35411" y="140745"/>
                  </a:lnTo>
                  <a:lnTo>
                    <a:pt x="34066" y="135083"/>
                  </a:lnTo>
                  <a:lnTo>
                    <a:pt x="8084" y="74082"/>
                  </a:lnTo>
                  <a:lnTo>
                    <a:pt x="7729" y="64596"/>
                  </a:lnTo>
                  <a:lnTo>
                    <a:pt x="13574" y="47816"/>
                  </a:lnTo>
                  <a:lnTo>
                    <a:pt x="35607" y="25216"/>
                  </a:lnTo>
                  <a:lnTo>
                    <a:pt x="64363" y="929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480038" y="3040263"/>
              <a:ext cx="135429" cy="168259"/>
            </a:xfrm>
            <a:custGeom>
              <a:avLst/>
              <a:gdLst/>
              <a:ahLst/>
              <a:cxnLst/>
              <a:rect l="0" t="0" r="0" b="0"/>
              <a:pathLst>
                <a:path w="135429" h="168259">
                  <a:moveTo>
                    <a:pt x="135428" y="34847"/>
                  </a:moveTo>
                  <a:lnTo>
                    <a:pt x="129839" y="18080"/>
                  </a:lnTo>
                  <a:lnTo>
                    <a:pt x="117736" y="6728"/>
                  </a:lnTo>
                  <a:lnTo>
                    <a:pt x="109595" y="2063"/>
                  </a:lnTo>
                  <a:lnTo>
                    <a:pt x="88072" y="0"/>
                  </a:lnTo>
                  <a:lnTo>
                    <a:pt x="64078" y="4152"/>
                  </a:lnTo>
                  <a:lnTo>
                    <a:pt x="32009" y="19643"/>
                  </a:lnTo>
                  <a:lnTo>
                    <a:pt x="14985" y="32380"/>
                  </a:lnTo>
                  <a:lnTo>
                    <a:pt x="5858" y="52078"/>
                  </a:lnTo>
                  <a:lnTo>
                    <a:pt x="0" y="102852"/>
                  </a:lnTo>
                  <a:lnTo>
                    <a:pt x="5437" y="127073"/>
                  </a:lnTo>
                  <a:lnTo>
                    <a:pt x="10163" y="138445"/>
                  </a:lnTo>
                  <a:lnTo>
                    <a:pt x="24773" y="154200"/>
                  </a:lnTo>
                  <a:lnTo>
                    <a:pt x="33582" y="160039"/>
                  </a:lnTo>
                  <a:lnTo>
                    <a:pt x="68337" y="168258"/>
                  </a:lnTo>
                  <a:lnTo>
                    <a:pt x="102681" y="165103"/>
                  </a:lnTo>
                  <a:lnTo>
                    <a:pt x="135428" y="150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655884" y="3016132"/>
              <a:ext cx="159670" cy="185322"/>
            </a:xfrm>
            <a:custGeom>
              <a:avLst/>
              <a:gdLst/>
              <a:ahLst/>
              <a:cxnLst/>
              <a:rect l="0" t="0" r="0" b="0"/>
              <a:pathLst>
                <a:path w="159670" h="185322">
                  <a:moveTo>
                    <a:pt x="33281" y="90564"/>
                  </a:moveTo>
                  <a:lnTo>
                    <a:pt x="91898" y="84975"/>
                  </a:lnTo>
                  <a:lnTo>
                    <a:pt x="136497" y="71436"/>
                  </a:lnTo>
                  <a:lnTo>
                    <a:pt x="153634" y="60226"/>
                  </a:lnTo>
                  <a:lnTo>
                    <a:pt x="157970" y="52791"/>
                  </a:lnTo>
                  <a:lnTo>
                    <a:pt x="159669" y="35171"/>
                  </a:lnTo>
                  <a:lnTo>
                    <a:pt x="156144" y="26729"/>
                  </a:lnTo>
                  <a:lnTo>
                    <a:pt x="142869" y="11110"/>
                  </a:lnTo>
                  <a:lnTo>
                    <a:pt x="122151" y="2609"/>
                  </a:lnTo>
                  <a:lnTo>
                    <a:pt x="98515" y="0"/>
                  </a:lnTo>
                  <a:lnTo>
                    <a:pt x="76312" y="2740"/>
                  </a:lnTo>
                  <a:lnTo>
                    <a:pt x="44082" y="16449"/>
                  </a:lnTo>
                  <a:lnTo>
                    <a:pt x="17894" y="40918"/>
                  </a:lnTo>
                  <a:lnTo>
                    <a:pt x="906" y="70395"/>
                  </a:lnTo>
                  <a:lnTo>
                    <a:pt x="0" y="80627"/>
                  </a:lnTo>
                  <a:lnTo>
                    <a:pt x="15742" y="132756"/>
                  </a:lnTo>
                  <a:lnTo>
                    <a:pt x="28995" y="150650"/>
                  </a:lnTo>
                  <a:lnTo>
                    <a:pt x="46584" y="165232"/>
                  </a:lnTo>
                  <a:lnTo>
                    <a:pt x="76218" y="178848"/>
                  </a:lnTo>
                  <a:lnTo>
                    <a:pt x="117509" y="185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878678" y="3064131"/>
              <a:ext cx="136872" cy="137323"/>
            </a:xfrm>
            <a:custGeom>
              <a:avLst/>
              <a:gdLst/>
              <a:ahLst/>
              <a:cxnLst/>
              <a:rect l="0" t="0" r="0" b="0"/>
              <a:pathLst>
                <a:path w="136872" h="137323">
                  <a:moveTo>
                    <a:pt x="0" y="32036"/>
                  </a:moveTo>
                  <a:lnTo>
                    <a:pt x="3120" y="74728"/>
                  </a:lnTo>
                  <a:lnTo>
                    <a:pt x="14655" y="116378"/>
                  </a:lnTo>
                  <a:lnTo>
                    <a:pt x="14449" y="121020"/>
                  </a:lnTo>
                  <a:lnTo>
                    <a:pt x="11973" y="121774"/>
                  </a:lnTo>
                  <a:lnTo>
                    <a:pt x="7982" y="119938"/>
                  </a:lnTo>
                  <a:lnTo>
                    <a:pt x="3548" y="105419"/>
                  </a:lnTo>
                  <a:lnTo>
                    <a:pt x="701" y="57970"/>
                  </a:lnTo>
                  <a:lnTo>
                    <a:pt x="6551" y="34204"/>
                  </a:lnTo>
                  <a:lnTo>
                    <a:pt x="11386" y="22953"/>
                  </a:lnTo>
                  <a:lnTo>
                    <a:pt x="26118" y="7332"/>
                  </a:lnTo>
                  <a:lnTo>
                    <a:pt x="34960" y="1529"/>
                  </a:lnTo>
                  <a:lnTo>
                    <a:pt x="43194" y="0"/>
                  </a:lnTo>
                  <a:lnTo>
                    <a:pt x="51023" y="1320"/>
                  </a:lnTo>
                  <a:lnTo>
                    <a:pt x="85988" y="20250"/>
                  </a:lnTo>
                  <a:lnTo>
                    <a:pt x="99828" y="39276"/>
                  </a:lnTo>
                  <a:lnTo>
                    <a:pt x="122114" y="94774"/>
                  </a:lnTo>
                  <a:lnTo>
                    <a:pt x="136871" y="1373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089248" y="2780313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57264"/>
                  </a:lnTo>
                  <a:lnTo>
                    <a:pt x="0" y="109773"/>
                  </a:lnTo>
                  <a:lnTo>
                    <a:pt x="0" y="169785"/>
                  </a:lnTo>
                  <a:lnTo>
                    <a:pt x="3120" y="222662"/>
                  </a:lnTo>
                  <a:lnTo>
                    <a:pt x="9065" y="283148"/>
                  </a:lnTo>
                  <a:lnTo>
                    <a:pt x="18645" y="341846"/>
                  </a:lnTo>
                  <a:lnTo>
                    <a:pt x="28683" y="385330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05020" y="2969826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01120" y="5589"/>
                  </a:lnTo>
                  <a:lnTo>
                    <a:pt x="142500" y="9552"/>
                  </a:lnTo>
                  <a:lnTo>
                    <a:pt x="84647" y="13455"/>
                  </a:lnTo>
                  <a:lnTo>
                    <a:pt x="24839" y="2729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67073" y="3054053"/>
              <a:ext cx="146459" cy="139934"/>
            </a:xfrm>
            <a:custGeom>
              <a:avLst/>
              <a:gdLst/>
              <a:ahLst/>
              <a:cxnLst/>
              <a:rect l="0" t="0" r="0" b="0"/>
              <a:pathLst>
                <a:path w="146459" h="139934">
                  <a:moveTo>
                    <a:pt x="80186" y="0"/>
                  </a:moveTo>
                  <a:lnTo>
                    <a:pt x="57829" y="0"/>
                  </a:lnTo>
                  <a:lnTo>
                    <a:pt x="40614" y="6240"/>
                  </a:lnTo>
                  <a:lnTo>
                    <a:pt x="10498" y="29309"/>
                  </a:lnTo>
                  <a:lnTo>
                    <a:pt x="2420" y="48901"/>
                  </a:lnTo>
                  <a:lnTo>
                    <a:pt x="0" y="72037"/>
                  </a:lnTo>
                  <a:lnTo>
                    <a:pt x="2824" y="94018"/>
                  </a:lnTo>
                  <a:lnTo>
                    <a:pt x="11097" y="112366"/>
                  </a:lnTo>
                  <a:lnTo>
                    <a:pt x="16579" y="120534"/>
                  </a:lnTo>
                  <a:lnTo>
                    <a:pt x="32029" y="132730"/>
                  </a:lnTo>
                  <a:lnTo>
                    <a:pt x="41062" y="137620"/>
                  </a:lnTo>
                  <a:lnTo>
                    <a:pt x="60458" y="139933"/>
                  </a:lnTo>
                  <a:lnTo>
                    <a:pt x="80777" y="135892"/>
                  </a:lnTo>
                  <a:lnTo>
                    <a:pt x="110776" y="120463"/>
                  </a:lnTo>
                  <a:lnTo>
                    <a:pt x="127317" y="107742"/>
                  </a:lnTo>
                  <a:lnTo>
                    <a:pt x="144193" y="81837"/>
                  </a:lnTo>
                  <a:lnTo>
                    <a:pt x="146458" y="62109"/>
                  </a:lnTo>
                  <a:lnTo>
                    <a:pt x="143565" y="43982"/>
                  </a:lnTo>
                  <a:lnTo>
                    <a:pt x="13282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27097" y="2790841"/>
              <a:ext cx="99147" cy="368498"/>
            </a:xfrm>
            <a:custGeom>
              <a:avLst/>
              <a:gdLst/>
              <a:ahLst/>
              <a:cxnLst/>
              <a:rect l="0" t="0" r="0" b="0"/>
              <a:pathLst>
                <a:path w="99147" h="368498">
                  <a:moveTo>
                    <a:pt x="99146" y="368497"/>
                  </a:moveTo>
                  <a:lnTo>
                    <a:pt x="75427" y="324535"/>
                  </a:lnTo>
                  <a:lnTo>
                    <a:pt x="57144" y="262045"/>
                  </a:lnTo>
                  <a:lnTo>
                    <a:pt x="43016" y="206830"/>
                  </a:lnTo>
                  <a:lnTo>
                    <a:pt x="21725" y="150863"/>
                  </a:lnTo>
                  <a:lnTo>
                    <a:pt x="5041" y="97867"/>
                  </a:lnTo>
                  <a:lnTo>
                    <a:pt x="0" y="73912"/>
                  </a:lnTo>
                  <a:lnTo>
                    <a:pt x="1659" y="47668"/>
                  </a:lnTo>
                  <a:lnTo>
                    <a:pt x="9415" y="26645"/>
                  </a:lnTo>
                  <a:lnTo>
                    <a:pt x="14759" y="17763"/>
                  </a:lnTo>
                  <a:lnTo>
                    <a:pt x="23001" y="11842"/>
                  </a:lnTo>
                  <a:lnTo>
                    <a:pt x="55787" y="3509"/>
                  </a:lnTo>
                  <a:lnTo>
                    <a:pt x="991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731487" y="2980354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76789" y="2966807"/>
              <a:ext cx="154823" cy="168366"/>
            </a:xfrm>
            <a:custGeom>
              <a:avLst/>
              <a:gdLst/>
              <a:ahLst/>
              <a:cxnLst/>
              <a:rect l="0" t="0" r="0" b="0"/>
              <a:pathLst>
                <a:path w="154823" h="168366">
                  <a:moveTo>
                    <a:pt x="133765" y="13547"/>
                  </a:moveTo>
                  <a:lnTo>
                    <a:pt x="116997" y="2369"/>
                  </a:lnTo>
                  <a:lnTo>
                    <a:pt x="96287" y="0"/>
                  </a:lnTo>
                  <a:lnTo>
                    <a:pt x="50453" y="8012"/>
                  </a:lnTo>
                  <a:lnTo>
                    <a:pt x="23812" y="23085"/>
                  </a:lnTo>
                  <a:lnTo>
                    <a:pt x="11588" y="38843"/>
                  </a:lnTo>
                  <a:lnTo>
                    <a:pt x="3425" y="58715"/>
                  </a:lnTo>
                  <a:lnTo>
                    <a:pt x="0" y="95040"/>
                  </a:lnTo>
                  <a:lnTo>
                    <a:pt x="3344" y="117617"/>
                  </a:lnTo>
                  <a:lnTo>
                    <a:pt x="11849" y="136229"/>
                  </a:lnTo>
                  <a:lnTo>
                    <a:pt x="17393" y="144468"/>
                  </a:lnTo>
                  <a:lnTo>
                    <a:pt x="32911" y="156742"/>
                  </a:lnTo>
                  <a:lnTo>
                    <a:pt x="52676" y="164927"/>
                  </a:lnTo>
                  <a:lnTo>
                    <a:pt x="88942" y="168365"/>
                  </a:lnTo>
                  <a:lnTo>
                    <a:pt x="130111" y="159638"/>
                  </a:lnTo>
                  <a:lnTo>
                    <a:pt x="154822" y="150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52668" y="2790841"/>
              <a:ext cx="189514" cy="305327"/>
            </a:xfrm>
            <a:custGeom>
              <a:avLst/>
              <a:gdLst/>
              <a:ahLst/>
              <a:cxnLst/>
              <a:rect l="0" t="0" r="0" b="0"/>
              <a:pathLst>
                <a:path w="189514" h="305327">
                  <a:moveTo>
                    <a:pt x="0" y="0"/>
                  </a:moveTo>
                  <a:lnTo>
                    <a:pt x="9065" y="58617"/>
                  </a:lnTo>
                  <a:lnTo>
                    <a:pt x="18645" y="112791"/>
                  </a:lnTo>
                  <a:lnTo>
                    <a:pt x="31802" y="168552"/>
                  </a:lnTo>
                  <a:lnTo>
                    <a:pt x="47992" y="231423"/>
                  </a:lnTo>
                  <a:lnTo>
                    <a:pt x="57619" y="293154"/>
                  </a:lnTo>
                  <a:lnTo>
                    <a:pt x="59470" y="296041"/>
                  </a:lnTo>
                  <a:lnTo>
                    <a:pt x="60704" y="293287"/>
                  </a:lnTo>
                  <a:lnTo>
                    <a:pt x="64016" y="236627"/>
                  </a:lnTo>
                  <a:lnTo>
                    <a:pt x="68616" y="212792"/>
                  </a:lnTo>
                  <a:lnTo>
                    <a:pt x="73820" y="203863"/>
                  </a:lnTo>
                  <a:lnTo>
                    <a:pt x="88961" y="190821"/>
                  </a:lnTo>
                  <a:lnTo>
                    <a:pt x="110508" y="187365"/>
                  </a:lnTo>
                  <a:lnTo>
                    <a:pt x="122805" y="188081"/>
                  </a:lnTo>
                  <a:lnTo>
                    <a:pt x="132173" y="192068"/>
                  </a:lnTo>
                  <a:lnTo>
                    <a:pt x="145701" y="205856"/>
                  </a:lnTo>
                  <a:lnTo>
                    <a:pt x="171508" y="263723"/>
                  </a:lnTo>
                  <a:lnTo>
                    <a:pt x="18951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52544" y="2943931"/>
              <a:ext cx="168622" cy="141735"/>
            </a:xfrm>
            <a:custGeom>
              <a:avLst/>
              <a:gdLst/>
              <a:ahLst/>
              <a:cxnLst/>
              <a:rect l="0" t="0" r="0" b="0"/>
              <a:pathLst>
                <a:path w="168622" h="141735">
                  <a:moveTo>
                    <a:pt x="115979" y="57480"/>
                  </a:moveTo>
                  <a:lnTo>
                    <a:pt x="95736" y="13517"/>
                  </a:lnTo>
                  <a:lnTo>
                    <a:pt x="87276" y="7115"/>
                  </a:lnTo>
                  <a:lnTo>
                    <a:pt x="65397" y="0"/>
                  </a:lnTo>
                  <a:lnTo>
                    <a:pt x="43196" y="3078"/>
                  </a:lnTo>
                  <a:lnTo>
                    <a:pt x="32362" y="7174"/>
                  </a:lnTo>
                  <a:lnTo>
                    <a:pt x="14085" y="24203"/>
                  </a:lnTo>
                  <a:lnTo>
                    <a:pt x="5936" y="35296"/>
                  </a:lnTo>
                  <a:lnTo>
                    <a:pt x="0" y="60099"/>
                  </a:lnTo>
                  <a:lnTo>
                    <a:pt x="5722" y="108560"/>
                  </a:lnTo>
                  <a:lnTo>
                    <a:pt x="20399" y="135656"/>
                  </a:lnTo>
                  <a:lnTo>
                    <a:pt x="27693" y="140013"/>
                  </a:lnTo>
                  <a:lnTo>
                    <a:pt x="45155" y="141734"/>
                  </a:lnTo>
                  <a:lnTo>
                    <a:pt x="53555" y="138216"/>
                  </a:lnTo>
                  <a:lnTo>
                    <a:pt x="69128" y="124948"/>
                  </a:lnTo>
                  <a:lnTo>
                    <a:pt x="89784" y="87618"/>
                  </a:lnTo>
                  <a:lnTo>
                    <a:pt x="93836" y="88100"/>
                  </a:lnTo>
                  <a:lnTo>
                    <a:pt x="114335" y="108502"/>
                  </a:lnTo>
                  <a:lnTo>
                    <a:pt x="133576" y="115252"/>
                  </a:lnTo>
                  <a:lnTo>
                    <a:pt x="168621" y="120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52751" y="2954048"/>
              <a:ext cx="157929" cy="123479"/>
            </a:xfrm>
            <a:custGeom>
              <a:avLst/>
              <a:gdLst/>
              <a:ahLst/>
              <a:cxnLst/>
              <a:rect l="0" t="0" r="0" b="0"/>
              <a:pathLst>
                <a:path w="157929" h="123479">
                  <a:moveTo>
                    <a:pt x="0" y="36834"/>
                  </a:moveTo>
                  <a:lnTo>
                    <a:pt x="3120" y="79526"/>
                  </a:lnTo>
                  <a:lnTo>
                    <a:pt x="15619" y="123478"/>
                  </a:lnTo>
                  <a:lnTo>
                    <a:pt x="13726" y="104361"/>
                  </a:lnTo>
                  <a:lnTo>
                    <a:pt x="19861" y="42578"/>
                  </a:lnTo>
                  <a:lnTo>
                    <a:pt x="26765" y="21450"/>
                  </a:lnTo>
                  <a:lnTo>
                    <a:pt x="31881" y="12540"/>
                  </a:lnTo>
                  <a:lnTo>
                    <a:pt x="39971" y="6600"/>
                  </a:lnTo>
                  <a:lnTo>
                    <a:pt x="61439" y="0"/>
                  </a:lnTo>
                  <a:lnTo>
                    <a:pt x="71375" y="580"/>
                  </a:lnTo>
                  <a:lnTo>
                    <a:pt x="97707" y="12574"/>
                  </a:lnTo>
                  <a:lnTo>
                    <a:pt x="117125" y="24492"/>
                  </a:lnTo>
                  <a:lnTo>
                    <a:pt x="131215" y="40708"/>
                  </a:lnTo>
                  <a:lnTo>
                    <a:pt x="152504" y="87647"/>
                  </a:lnTo>
                  <a:lnTo>
                    <a:pt x="157928" y="110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952792" y="2910010"/>
              <a:ext cx="208346" cy="323029"/>
            </a:xfrm>
            <a:custGeom>
              <a:avLst/>
              <a:gdLst/>
              <a:ahLst/>
              <a:cxnLst/>
              <a:rect l="0" t="0" r="0" b="0"/>
              <a:pathLst>
                <a:path w="208346" h="323029">
                  <a:moveTo>
                    <a:pt x="168456" y="80872"/>
                  </a:moveTo>
                  <a:lnTo>
                    <a:pt x="153884" y="38181"/>
                  </a:lnTo>
                  <a:lnTo>
                    <a:pt x="148213" y="27845"/>
                  </a:lnTo>
                  <a:lnTo>
                    <a:pt x="132553" y="13241"/>
                  </a:lnTo>
                  <a:lnTo>
                    <a:pt x="112725" y="4021"/>
                  </a:lnTo>
                  <a:lnTo>
                    <a:pt x="75254" y="0"/>
                  </a:lnTo>
                  <a:lnTo>
                    <a:pt x="48264" y="3205"/>
                  </a:lnTo>
                  <a:lnTo>
                    <a:pt x="26910" y="14768"/>
                  </a:lnTo>
                  <a:lnTo>
                    <a:pt x="17940" y="22765"/>
                  </a:lnTo>
                  <a:lnTo>
                    <a:pt x="7974" y="44128"/>
                  </a:lnTo>
                  <a:lnTo>
                    <a:pt x="5316" y="56376"/>
                  </a:lnTo>
                  <a:lnTo>
                    <a:pt x="5884" y="66881"/>
                  </a:lnTo>
                  <a:lnTo>
                    <a:pt x="12754" y="84793"/>
                  </a:lnTo>
                  <a:lnTo>
                    <a:pt x="26726" y="97433"/>
                  </a:lnTo>
                  <a:lnTo>
                    <a:pt x="45804" y="105780"/>
                  </a:lnTo>
                  <a:lnTo>
                    <a:pt x="69880" y="109490"/>
                  </a:lnTo>
                  <a:lnTo>
                    <a:pt x="89939" y="104900"/>
                  </a:lnTo>
                  <a:lnTo>
                    <a:pt x="121881" y="82889"/>
                  </a:lnTo>
                  <a:lnTo>
                    <a:pt x="129218" y="81047"/>
                  </a:lnTo>
                  <a:lnTo>
                    <a:pt x="136448" y="82159"/>
                  </a:lnTo>
                  <a:lnTo>
                    <a:pt x="143608" y="85240"/>
                  </a:lnTo>
                  <a:lnTo>
                    <a:pt x="154683" y="101141"/>
                  </a:lnTo>
                  <a:lnTo>
                    <a:pt x="182284" y="155638"/>
                  </a:lnTo>
                  <a:lnTo>
                    <a:pt x="203062" y="216266"/>
                  </a:lnTo>
                  <a:lnTo>
                    <a:pt x="208345" y="254480"/>
                  </a:lnTo>
                  <a:lnTo>
                    <a:pt x="203343" y="275405"/>
                  </a:lnTo>
                  <a:lnTo>
                    <a:pt x="198733" y="284260"/>
                  </a:lnTo>
                  <a:lnTo>
                    <a:pt x="190981" y="290164"/>
                  </a:lnTo>
                  <a:lnTo>
                    <a:pt x="169888" y="296723"/>
                  </a:lnTo>
                  <a:lnTo>
                    <a:pt x="112154" y="302104"/>
                  </a:lnTo>
                  <a:lnTo>
                    <a:pt x="61409" y="313219"/>
                  </a:lnTo>
                  <a:lnTo>
                    <a:pt x="0" y="323028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78304" y="2909849"/>
              <a:ext cx="153515" cy="158603"/>
            </a:xfrm>
            <a:custGeom>
              <a:avLst/>
              <a:gdLst/>
              <a:ahLst/>
              <a:cxnLst/>
              <a:rect l="0" t="0" r="0" b="0"/>
              <a:pathLst>
                <a:path w="153515" h="158603">
                  <a:moveTo>
                    <a:pt x="6115" y="70505"/>
                  </a:moveTo>
                  <a:lnTo>
                    <a:pt x="50078" y="85159"/>
                  </a:lnTo>
                  <a:lnTo>
                    <a:pt x="85951" y="84076"/>
                  </a:lnTo>
                  <a:lnTo>
                    <a:pt x="120627" y="76346"/>
                  </a:lnTo>
                  <a:lnTo>
                    <a:pt x="126910" y="70889"/>
                  </a:lnTo>
                  <a:lnTo>
                    <a:pt x="129929" y="63742"/>
                  </a:lnTo>
                  <a:lnTo>
                    <a:pt x="130164" y="46442"/>
                  </a:lnTo>
                  <a:lnTo>
                    <a:pt x="126368" y="27055"/>
                  </a:lnTo>
                  <a:lnTo>
                    <a:pt x="121379" y="19312"/>
                  </a:lnTo>
                  <a:lnTo>
                    <a:pt x="106477" y="7588"/>
                  </a:lnTo>
                  <a:lnTo>
                    <a:pt x="72766" y="0"/>
                  </a:lnTo>
                  <a:lnTo>
                    <a:pt x="49776" y="4465"/>
                  </a:lnTo>
                  <a:lnTo>
                    <a:pt x="20221" y="20132"/>
                  </a:lnTo>
                  <a:lnTo>
                    <a:pt x="12009" y="26394"/>
                  </a:lnTo>
                  <a:lnTo>
                    <a:pt x="2886" y="45831"/>
                  </a:lnTo>
                  <a:lnTo>
                    <a:pt x="0" y="70067"/>
                  </a:lnTo>
                  <a:lnTo>
                    <a:pt x="2617" y="96437"/>
                  </a:lnTo>
                  <a:lnTo>
                    <a:pt x="10799" y="117515"/>
                  </a:lnTo>
                  <a:lnTo>
                    <a:pt x="16257" y="126411"/>
                  </a:lnTo>
                  <a:lnTo>
                    <a:pt x="34799" y="139416"/>
                  </a:lnTo>
                  <a:lnTo>
                    <a:pt x="79241" y="157297"/>
                  </a:lnTo>
                  <a:lnTo>
                    <a:pt x="100617" y="158602"/>
                  </a:lnTo>
                  <a:lnTo>
                    <a:pt x="153514" y="144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58160" y="289612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3" y="0"/>
                  </a:lnTo>
                  <a:lnTo>
                    <a:pt x="2697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89746" y="295929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0656" y="16788"/>
                  </a:lnTo>
                  <a:lnTo>
                    <a:pt x="2832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4966358" y="2492687"/>
            <a:ext cx="3369120" cy="947566"/>
            <a:chOff x="4966358" y="2492687"/>
            <a:chExt cx="3369120" cy="947566"/>
          </a:xfrm>
        </p:grpSpPr>
        <p:sp>
          <p:nvSpPr>
            <p:cNvPr id="107" name="Freeform 106"/>
            <p:cNvSpPr/>
            <p:nvPr/>
          </p:nvSpPr>
          <p:spPr>
            <a:xfrm>
              <a:off x="5044230" y="2607533"/>
              <a:ext cx="216927" cy="222138"/>
            </a:xfrm>
            <a:custGeom>
              <a:avLst/>
              <a:gdLst/>
              <a:ahLst/>
              <a:cxnLst/>
              <a:rect l="0" t="0" r="0" b="0"/>
              <a:pathLst>
                <a:path w="216927" h="222138">
                  <a:moveTo>
                    <a:pt x="164283" y="95724"/>
                  </a:moveTo>
                  <a:lnTo>
                    <a:pt x="145155" y="43019"/>
                  </a:lnTo>
                  <a:lnTo>
                    <a:pt x="126510" y="19536"/>
                  </a:lnTo>
                  <a:lnTo>
                    <a:pt x="108891" y="4931"/>
                  </a:lnTo>
                  <a:lnTo>
                    <a:pt x="86242" y="0"/>
                  </a:lnTo>
                  <a:lnTo>
                    <a:pt x="62918" y="2877"/>
                  </a:lnTo>
                  <a:lnTo>
                    <a:pt x="36633" y="17651"/>
                  </a:lnTo>
                  <a:lnTo>
                    <a:pt x="21372" y="30219"/>
                  </a:lnTo>
                  <a:lnTo>
                    <a:pt x="9910" y="52963"/>
                  </a:lnTo>
                  <a:lnTo>
                    <a:pt x="0" y="98652"/>
                  </a:lnTo>
                  <a:lnTo>
                    <a:pt x="183" y="142995"/>
                  </a:lnTo>
                  <a:lnTo>
                    <a:pt x="10726" y="189420"/>
                  </a:lnTo>
                  <a:lnTo>
                    <a:pt x="23506" y="207947"/>
                  </a:lnTo>
                  <a:lnTo>
                    <a:pt x="31827" y="216163"/>
                  </a:lnTo>
                  <a:lnTo>
                    <a:pt x="40884" y="220470"/>
                  </a:lnTo>
                  <a:lnTo>
                    <a:pt x="60306" y="222137"/>
                  </a:lnTo>
                  <a:lnTo>
                    <a:pt x="77517" y="215858"/>
                  </a:lnTo>
                  <a:lnTo>
                    <a:pt x="107630" y="192764"/>
                  </a:lnTo>
                  <a:lnTo>
                    <a:pt x="123451" y="166980"/>
                  </a:lnTo>
                  <a:lnTo>
                    <a:pt x="146540" y="106038"/>
                  </a:lnTo>
                  <a:lnTo>
                    <a:pt x="148945" y="103770"/>
                  </a:lnTo>
                  <a:lnTo>
                    <a:pt x="150548" y="106937"/>
                  </a:lnTo>
                  <a:lnTo>
                    <a:pt x="158710" y="140053"/>
                  </a:lnTo>
                  <a:lnTo>
                    <a:pt x="173810" y="170080"/>
                  </a:lnTo>
                  <a:lnTo>
                    <a:pt x="216926" y="211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71684" y="2671413"/>
              <a:ext cx="231628" cy="139740"/>
            </a:xfrm>
            <a:custGeom>
              <a:avLst/>
              <a:gdLst/>
              <a:ahLst/>
              <a:cxnLst/>
              <a:rect l="0" t="0" r="0" b="0"/>
              <a:pathLst>
                <a:path w="231628" h="139740">
                  <a:moveTo>
                    <a:pt x="0" y="42373"/>
                  </a:moveTo>
                  <a:lnTo>
                    <a:pt x="14654" y="100989"/>
                  </a:lnTo>
                  <a:lnTo>
                    <a:pt x="25858" y="139739"/>
                  </a:lnTo>
                  <a:lnTo>
                    <a:pt x="16331" y="112256"/>
                  </a:lnTo>
                  <a:lnTo>
                    <a:pt x="12248" y="77767"/>
                  </a:lnTo>
                  <a:lnTo>
                    <a:pt x="16627" y="43501"/>
                  </a:lnTo>
                  <a:lnTo>
                    <a:pt x="30923" y="16711"/>
                  </a:lnTo>
                  <a:lnTo>
                    <a:pt x="38163" y="12397"/>
                  </a:lnTo>
                  <a:lnTo>
                    <a:pt x="55566" y="10722"/>
                  </a:lnTo>
                  <a:lnTo>
                    <a:pt x="63950" y="14254"/>
                  </a:lnTo>
                  <a:lnTo>
                    <a:pt x="79505" y="27536"/>
                  </a:lnTo>
                  <a:lnTo>
                    <a:pt x="95827" y="54744"/>
                  </a:lnTo>
                  <a:lnTo>
                    <a:pt x="109483" y="88360"/>
                  </a:lnTo>
                  <a:lnTo>
                    <a:pt x="108219" y="76276"/>
                  </a:lnTo>
                  <a:lnTo>
                    <a:pt x="120172" y="30763"/>
                  </a:lnTo>
                  <a:lnTo>
                    <a:pt x="132958" y="13426"/>
                  </a:lnTo>
                  <a:lnTo>
                    <a:pt x="141281" y="5527"/>
                  </a:lnTo>
                  <a:lnTo>
                    <a:pt x="150339" y="1431"/>
                  </a:lnTo>
                  <a:lnTo>
                    <a:pt x="169763" y="0"/>
                  </a:lnTo>
                  <a:lnTo>
                    <a:pt x="186974" y="6383"/>
                  </a:lnTo>
                  <a:lnTo>
                    <a:pt x="194840" y="11360"/>
                  </a:lnTo>
                  <a:lnTo>
                    <a:pt x="206698" y="29369"/>
                  </a:lnTo>
                  <a:lnTo>
                    <a:pt x="226438" y="84161"/>
                  </a:lnTo>
                  <a:lnTo>
                    <a:pt x="231627" y="126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43191" y="2653542"/>
              <a:ext cx="153328" cy="165968"/>
            </a:xfrm>
            <a:custGeom>
              <a:avLst/>
              <a:gdLst/>
              <a:ahLst/>
              <a:cxnLst/>
              <a:rect l="0" t="0" r="0" b="0"/>
              <a:pathLst>
                <a:path w="153328" h="165968">
                  <a:moveTo>
                    <a:pt x="107519" y="18130"/>
                  </a:moveTo>
                  <a:lnTo>
                    <a:pt x="96341" y="6951"/>
                  </a:lnTo>
                  <a:lnTo>
                    <a:pt x="78375" y="1463"/>
                  </a:lnTo>
                  <a:lnTo>
                    <a:pt x="67033" y="0"/>
                  </a:lnTo>
                  <a:lnTo>
                    <a:pt x="45071" y="4612"/>
                  </a:lnTo>
                  <a:lnTo>
                    <a:pt x="34301" y="9118"/>
                  </a:lnTo>
                  <a:lnTo>
                    <a:pt x="19215" y="23483"/>
                  </a:lnTo>
                  <a:lnTo>
                    <a:pt x="4146" y="54421"/>
                  </a:lnTo>
                  <a:lnTo>
                    <a:pt x="0" y="66890"/>
                  </a:lnTo>
                  <a:lnTo>
                    <a:pt x="1631" y="93224"/>
                  </a:lnTo>
                  <a:lnTo>
                    <a:pt x="10155" y="118185"/>
                  </a:lnTo>
                  <a:lnTo>
                    <a:pt x="21742" y="137078"/>
                  </a:lnTo>
                  <a:lnTo>
                    <a:pt x="47008" y="160868"/>
                  </a:lnTo>
                  <a:lnTo>
                    <a:pt x="57820" y="164761"/>
                  </a:lnTo>
                  <a:lnTo>
                    <a:pt x="82311" y="165967"/>
                  </a:lnTo>
                  <a:lnTo>
                    <a:pt x="116817" y="154480"/>
                  </a:lnTo>
                  <a:lnTo>
                    <a:pt x="132319" y="139561"/>
                  </a:lnTo>
                  <a:lnTo>
                    <a:pt x="151803" y="101388"/>
                  </a:lnTo>
                  <a:lnTo>
                    <a:pt x="153327" y="80870"/>
                  </a:lnTo>
                  <a:lnTo>
                    <a:pt x="148935" y="61222"/>
                  </a:lnTo>
                  <a:lnTo>
                    <a:pt x="139184" y="44691"/>
                  </a:lnTo>
                  <a:lnTo>
                    <a:pt x="123932" y="32664"/>
                  </a:lnTo>
                  <a:lnTo>
                    <a:pt x="86462" y="18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750406" y="2671672"/>
              <a:ext cx="125309" cy="153038"/>
            </a:xfrm>
            <a:custGeom>
              <a:avLst/>
              <a:gdLst/>
              <a:ahLst/>
              <a:cxnLst/>
              <a:rect l="0" t="0" r="0" b="0"/>
              <a:pathLst>
                <a:path w="125309" h="153038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7243" y="91828"/>
                  </a:lnTo>
                  <a:lnTo>
                    <a:pt x="22197" y="124304"/>
                  </a:lnTo>
                  <a:lnTo>
                    <a:pt x="34807" y="141424"/>
                  </a:lnTo>
                  <a:lnTo>
                    <a:pt x="54450" y="150592"/>
                  </a:lnTo>
                  <a:lnTo>
                    <a:pt x="66239" y="153037"/>
                  </a:lnTo>
                  <a:lnTo>
                    <a:pt x="76438" y="151158"/>
                  </a:lnTo>
                  <a:lnTo>
                    <a:pt x="94009" y="139711"/>
                  </a:lnTo>
                  <a:lnTo>
                    <a:pt x="111466" y="113535"/>
                  </a:lnTo>
                  <a:lnTo>
                    <a:pt x="124047" y="83553"/>
                  </a:lnTo>
                  <a:lnTo>
                    <a:pt x="125308" y="62871"/>
                  </a:lnTo>
                  <a:lnTo>
                    <a:pt x="116585" y="20997"/>
                  </a:lnTo>
                  <a:lnTo>
                    <a:pt x="110292" y="9332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13922" y="2694910"/>
              <a:ext cx="168458" cy="145218"/>
            </a:xfrm>
            <a:custGeom>
              <a:avLst/>
              <a:gdLst/>
              <a:ahLst/>
              <a:cxnLst/>
              <a:rect l="0" t="0" r="0" b="0"/>
              <a:pathLst>
                <a:path w="168458" h="145218">
                  <a:moveTo>
                    <a:pt x="0" y="18876"/>
                  </a:moveTo>
                  <a:lnTo>
                    <a:pt x="19129" y="79986"/>
                  </a:lnTo>
                  <a:lnTo>
                    <a:pt x="44215" y="134418"/>
                  </a:lnTo>
                  <a:lnTo>
                    <a:pt x="44684" y="139188"/>
                  </a:lnTo>
                  <a:lnTo>
                    <a:pt x="42658" y="140028"/>
                  </a:lnTo>
                  <a:lnTo>
                    <a:pt x="38968" y="138248"/>
                  </a:lnTo>
                  <a:lnTo>
                    <a:pt x="31747" y="126912"/>
                  </a:lnTo>
                  <a:lnTo>
                    <a:pt x="25809" y="107836"/>
                  </a:lnTo>
                  <a:lnTo>
                    <a:pt x="23635" y="66551"/>
                  </a:lnTo>
                  <a:lnTo>
                    <a:pt x="31050" y="31052"/>
                  </a:lnTo>
                  <a:lnTo>
                    <a:pt x="41486" y="9079"/>
                  </a:lnTo>
                  <a:lnTo>
                    <a:pt x="48714" y="2986"/>
                  </a:lnTo>
                  <a:lnTo>
                    <a:pt x="57042" y="94"/>
                  </a:lnTo>
                  <a:lnTo>
                    <a:pt x="75655" y="0"/>
                  </a:lnTo>
                  <a:lnTo>
                    <a:pt x="95626" y="3857"/>
                  </a:lnTo>
                  <a:lnTo>
                    <a:pt x="121011" y="18195"/>
                  </a:lnTo>
                  <a:lnTo>
                    <a:pt x="143350" y="42850"/>
                  </a:lnTo>
                  <a:lnTo>
                    <a:pt x="151449" y="65406"/>
                  </a:lnTo>
                  <a:lnTo>
                    <a:pt x="165692" y="127913"/>
                  </a:lnTo>
                  <a:lnTo>
                    <a:pt x="168457" y="145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45549" y="2492687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6667"/>
                  </a:lnTo>
                  <a:lnTo>
                    <a:pt x="9879" y="220568"/>
                  </a:lnTo>
                  <a:lnTo>
                    <a:pt x="15990" y="280005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998150" y="2634497"/>
              <a:ext cx="294800" cy="26647"/>
            </a:xfrm>
            <a:custGeom>
              <a:avLst/>
              <a:gdLst/>
              <a:ahLst/>
              <a:cxnLst/>
              <a:rect l="0" t="0" r="0" b="0"/>
              <a:pathLst>
                <a:path w="294800" h="26647">
                  <a:moveTo>
                    <a:pt x="294799" y="5589"/>
                  </a:moveTo>
                  <a:lnTo>
                    <a:pt x="278031" y="0"/>
                  </a:lnTo>
                  <a:lnTo>
                    <a:pt x="257320" y="3495"/>
                  </a:lnTo>
                  <a:lnTo>
                    <a:pt x="219353" y="12378"/>
                  </a:lnTo>
                  <a:lnTo>
                    <a:pt x="164602" y="20968"/>
                  </a:lnTo>
                  <a:lnTo>
                    <a:pt x="101492" y="25524"/>
                  </a:lnTo>
                  <a:lnTo>
                    <a:pt x="42751" y="2642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49859" y="2682200"/>
              <a:ext cx="122116" cy="158505"/>
            </a:xfrm>
            <a:custGeom>
              <a:avLst/>
              <a:gdLst/>
              <a:ahLst/>
              <a:cxnLst/>
              <a:rect l="0" t="0" r="0" b="0"/>
              <a:pathLst>
                <a:path w="122116" h="158505">
                  <a:moveTo>
                    <a:pt x="122115" y="42114"/>
                  </a:moveTo>
                  <a:lnTo>
                    <a:pt x="110937" y="30936"/>
                  </a:lnTo>
                  <a:lnTo>
                    <a:pt x="92971" y="25448"/>
                  </a:lnTo>
                  <a:lnTo>
                    <a:pt x="81629" y="23984"/>
                  </a:lnTo>
                  <a:lnTo>
                    <a:pt x="62787" y="28597"/>
                  </a:lnTo>
                  <a:lnTo>
                    <a:pt x="31627" y="50622"/>
                  </a:lnTo>
                  <a:lnTo>
                    <a:pt x="10036" y="70631"/>
                  </a:lnTo>
                  <a:lnTo>
                    <a:pt x="2113" y="90663"/>
                  </a:lnTo>
                  <a:lnTo>
                    <a:pt x="0" y="102556"/>
                  </a:lnTo>
                  <a:lnTo>
                    <a:pt x="3891" y="125129"/>
                  </a:lnTo>
                  <a:lnTo>
                    <a:pt x="8204" y="136062"/>
                  </a:lnTo>
                  <a:lnTo>
                    <a:pt x="22356" y="151329"/>
                  </a:lnTo>
                  <a:lnTo>
                    <a:pt x="31042" y="157038"/>
                  </a:lnTo>
                  <a:lnTo>
                    <a:pt x="40343" y="158504"/>
                  </a:lnTo>
                  <a:lnTo>
                    <a:pt x="60036" y="153895"/>
                  </a:lnTo>
                  <a:lnTo>
                    <a:pt x="90853" y="138145"/>
                  </a:lnTo>
                  <a:lnTo>
                    <a:pt x="105492" y="122229"/>
                  </a:lnTo>
                  <a:lnTo>
                    <a:pt x="114727" y="102287"/>
                  </a:lnTo>
                  <a:lnTo>
                    <a:pt x="118832" y="77827"/>
                  </a:lnTo>
                  <a:lnTo>
                    <a:pt x="114417" y="54477"/>
                  </a:lnTo>
                  <a:lnTo>
                    <a:pt x="103486" y="33571"/>
                  </a:lnTo>
                  <a:lnTo>
                    <a:pt x="694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727735" y="2499304"/>
              <a:ext cx="112696" cy="330296"/>
            </a:xfrm>
            <a:custGeom>
              <a:avLst/>
              <a:gdLst/>
              <a:ahLst/>
              <a:cxnLst/>
              <a:rect l="0" t="0" r="0" b="0"/>
              <a:pathLst>
                <a:path w="112696" h="330296">
                  <a:moveTo>
                    <a:pt x="60053" y="330295"/>
                  </a:moveTo>
                  <a:lnTo>
                    <a:pt x="42095" y="276420"/>
                  </a:lnTo>
                  <a:lnTo>
                    <a:pt x="24903" y="213669"/>
                  </a:lnTo>
                  <a:lnTo>
                    <a:pt x="10910" y="162589"/>
                  </a:lnTo>
                  <a:lnTo>
                    <a:pt x="0" y="108651"/>
                  </a:lnTo>
                  <a:lnTo>
                    <a:pt x="925" y="70041"/>
                  </a:lnTo>
                  <a:lnTo>
                    <a:pt x="6868" y="48510"/>
                  </a:lnTo>
                  <a:lnTo>
                    <a:pt x="17308" y="31142"/>
                  </a:lnTo>
                  <a:lnTo>
                    <a:pt x="32866" y="18744"/>
                  </a:lnTo>
                  <a:lnTo>
                    <a:pt x="71450" y="1252"/>
                  </a:lnTo>
                  <a:lnTo>
                    <a:pt x="88905" y="0"/>
                  </a:lnTo>
                  <a:lnTo>
                    <a:pt x="112695" y="3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40389" y="2692729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10528"/>
                  </a:moveTo>
                  <a:lnTo>
                    <a:pt x="141424" y="10528"/>
                  </a:lnTo>
                  <a:lnTo>
                    <a:pt x="87250" y="10528"/>
                  </a:lnTo>
                  <a:lnTo>
                    <a:pt x="34609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093917" y="2562859"/>
              <a:ext cx="220297" cy="290867"/>
            </a:xfrm>
            <a:custGeom>
              <a:avLst/>
              <a:gdLst/>
              <a:ahLst/>
              <a:cxnLst/>
              <a:rect l="0" t="0" r="0" b="0"/>
              <a:pathLst>
                <a:path w="220297" h="290867">
                  <a:moveTo>
                    <a:pt x="188710" y="45642"/>
                  </a:moveTo>
                  <a:lnTo>
                    <a:pt x="159402" y="16333"/>
                  </a:lnTo>
                  <a:lnTo>
                    <a:pt x="128034" y="1733"/>
                  </a:lnTo>
                  <a:lnTo>
                    <a:pt x="102471" y="0"/>
                  </a:lnTo>
                  <a:lnTo>
                    <a:pt x="47933" y="8420"/>
                  </a:lnTo>
                  <a:lnTo>
                    <a:pt x="37537" y="13808"/>
                  </a:lnTo>
                  <a:lnTo>
                    <a:pt x="22866" y="29154"/>
                  </a:lnTo>
                  <a:lnTo>
                    <a:pt x="15566" y="50792"/>
                  </a:lnTo>
                  <a:lnTo>
                    <a:pt x="3259" y="109274"/>
                  </a:lnTo>
                  <a:lnTo>
                    <a:pt x="0" y="162239"/>
                  </a:lnTo>
                  <a:lnTo>
                    <a:pt x="2555" y="200682"/>
                  </a:lnTo>
                  <a:lnTo>
                    <a:pt x="13840" y="234299"/>
                  </a:lnTo>
                  <a:lnTo>
                    <a:pt x="38615" y="271511"/>
                  </a:lnTo>
                  <a:lnTo>
                    <a:pt x="64689" y="288561"/>
                  </a:lnTo>
                  <a:lnTo>
                    <a:pt x="87576" y="290866"/>
                  </a:lnTo>
                  <a:lnTo>
                    <a:pt x="140398" y="282814"/>
                  </a:lnTo>
                  <a:lnTo>
                    <a:pt x="170755" y="267733"/>
                  </a:lnTo>
                  <a:lnTo>
                    <a:pt x="220296" y="224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377384" y="2576915"/>
              <a:ext cx="168958" cy="271406"/>
            </a:xfrm>
            <a:custGeom>
              <a:avLst/>
              <a:gdLst/>
              <a:ahLst/>
              <a:cxnLst/>
              <a:rect l="0" t="0" r="0" b="0"/>
              <a:pathLst>
                <a:path w="168958" h="271406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0335" y="168552"/>
                  </a:lnTo>
                  <a:lnTo>
                    <a:pt x="10490" y="224627"/>
                  </a:lnTo>
                  <a:lnTo>
                    <a:pt x="16106" y="266728"/>
                  </a:lnTo>
                  <a:lnTo>
                    <a:pt x="17756" y="271405"/>
                  </a:lnTo>
                  <a:lnTo>
                    <a:pt x="18857" y="269844"/>
                  </a:lnTo>
                  <a:lnTo>
                    <a:pt x="32317" y="211499"/>
                  </a:lnTo>
                  <a:lnTo>
                    <a:pt x="35582" y="200661"/>
                  </a:lnTo>
                  <a:lnTo>
                    <a:pt x="48570" y="182379"/>
                  </a:lnTo>
                  <a:lnTo>
                    <a:pt x="56946" y="174229"/>
                  </a:lnTo>
                  <a:lnTo>
                    <a:pt x="78732" y="165173"/>
                  </a:lnTo>
                  <a:lnTo>
                    <a:pt x="91092" y="162758"/>
                  </a:lnTo>
                  <a:lnTo>
                    <a:pt x="114185" y="166313"/>
                  </a:lnTo>
                  <a:lnTo>
                    <a:pt x="125256" y="170537"/>
                  </a:lnTo>
                  <a:lnTo>
                    <a:pt x="140677" y="184589"/>
                  </a:lnTo>
                  <a:lnTo>
                    <a:pt x="168957" y="225129"/>
                  </a:lnTo>
                  <a:lnTo>
                    <a:pt x="168456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595528" y="2699995"/>
              <a:ext cx="171411" cy="150849"/>
            </a:xfrm>
            <a:custGeom>
              <a:avLst/>
              <a:gdLst/>
              <a:ahLst/>
              <a:cxnLst/>
              <a:rect l="0" t="0" r="0" b="0"/>
              <a:pathLst>
                <a:path w="171411" h="150849">
                  <a:moveTo>
                    <a:pt x="108239" y="34848"/>
                  </a:moveTo>
                  <a:lnTo>
                    <a:pt x="102650" y="18080"/>
                  </a:lnTo>
                  <a:lnTo>
                    <a:pt x="90547" y="6728"/>
                  </a:lnTo>
                  <a:lnTo>
                    <a:pt x="82407" y="2063"/>
                  </a:lnTo>
                  <a:lnTo>
                    <a:pt x="60883" y="0"/>
                  </a:lnTo>
                  <a:lnTo>
                    <a:pt x="48593" y="1087"/>
                  </a:lnTo>
                  <a:lnTo>
                    <a:pt x="28698" y="11654"/>
                  </a:lnTo>
                  <a:lnTo>
                    <a:pt x="13226" y="28049"/>
                  </a:lnTo>
                  <a:lnTo>
                    <a:pt x="2450" y="47034"/>
                  </a:lnTo>
                  <a:lnTo>
                    <a:pt x="0" y="73409"/>
                  </a:lnTo>
                  <a:lnTo>
                    <a:pt x="3981" y="102289"/>
                  </a:lnTo>
                  <a:lnTo>
                    <a:pt x="13549" y="126823"/>
                  </a:lnTo>
                  <a:lnTo>
                    <a:pt x="28720" y="143186"/>
                  </a:lnTo>
                  <a:lnTo>
                    <a:pt x="37679" y="149187"/>
                  </a:lnTo>
                  <a:lnTo>
                    <a:pt x="45991" y="150848"/>
                  </a:lnTo>
                  <a:lnTo>
                    <a:pt x="53872" y="149616"/>
                  </a:lnTo>
                  <a:lnTo>
                    <a:pt x="61466" y="146455"/>
                  </a:lnTo>
                  <a:lnTo>
                    <a:pt x="73024" y="133584"/>
                  </a:lnTo>
                  <a:lnTo>
                    <a:pt x="89974" y="96725"/>
                  </a:lnTo>
                  <a:lnTo>
                    <a:pt x="94893" y="92477"/>
                  </a:lnTo>
                  <a:lnTo>
                    <a:pt x="100511" y="91984"/>
                  </a:lnTo>
                  <a:lnTo>
                    <a:pt x="106597" y="93996"/>
                  </a:lnTo>
                  <a:lnTo>
                    <a:pt x="134345" y="118931"/>
                  </a:lnTo>
                  <a:lnTo>
                    <a:pt x="171410" y="129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766938" y="2721429"/>
              <a:ext cx="157928" cy="139757"/>
            </a:xfrm>
            <a:custGeom>
              <a:avLst/>
              <a:gdLst/>
              <a:ahLst/>
              <a:cxnLst/>
              <a:rect l="0" t="0" r="0" b="0"/>
              <a:pathLst>
                <a:path w="157928" h="139757">
                  <a:moveTo>
                    <a:pt x="0" y="23942"/>
                  </a:moveTo>
                  <a:lnTo>
                    <a:pt x="0" y="82559"/>
                  </a:lnTo>
                  <a:lnTo>
                    <a:pt x="6066" y="121308"/>
                  </a:lnTo>
                  <a:lnTo>
                    <a:pt x="5213" y="120439"/>
                  </a:lnTo>
                  <a:lnTo>
                    <a:pt x="3476" y="116349"/>
                  </a:lnTo>
                  <a:lnTo>
                    <a:pt x="1856" y="76164"/>
                  </a:lnTo>
                  <a:lnTo>
                    <a:pt x="9778" y="39155"/>
                  </a:lnTo>
                  <a:lnTo>
                    <a:pt x="20334" y="20565"/>
                  </a:lnTo>
                  <a:lnTo>
                    <a:pt x="35943" y="7623"/>
                  </a:lnTo>
                  <a:lnTo>
                    <a:pt x="45020" y="2534"/>
                  </a:lnTo>
                  <a:lnTo>
                    <a:pt x="67582" y="0"/>
                  </a:lnTo>
                  <a:lnTo>
                    <a:pt x="92038" y="3942"/>
                  </a:lnTo>
                  <a:lnTo>
                    <a:pt x="114605" y="13493"/>
                  </a:lnTo>
                  <a:lnTo>
                    <a:pt x="141452" y="37614"/>
                  </a:lnTo>
                  <a:lnTo>
                    <a:pt x="150605" y="60044"/>
                  </a:lnTo>
                  <a:lnTo>
                    <a:pt x="156963" y="121633"/>
                  </a:lnTo>
                  <a:lnTo>
                    <a:pt x="157927" y="139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35394" y="2734517"/>
              <a:ext cx="170987" cy="248193"/>
            </a:xfrm>
            <a:custGeom>
              <a:avLst/>
              <a:gdLst/>
              <a:ahLst/>
              <a:cxnLst/>
              <a:rect l="0" t="0" r="0" b="0"/>
              <a:pathLst>
                <a:path w="170987" h="248193">
                  <a:moveTo>
                    <a:pt x="136871" y="74025"/>
                  </a:moveTo>
                  <a:lnTo>
                    <a:pt x="142460" y="57257"/>
                  </a:lnTo>
                  <a:lnTo>
                    <a:pt x="138965" y="39667"/>
                  </a:lnTo>
                  <a:lnTo>
                    <a:pt x="128443" y="21320"/>
                  </a:lnTo>
                  <a:lnTo>
                    <a:pt x="112068" y="5367"/>
                  </a:lnTo>
                  <a:lnTo>
                    <a:pt x="102788" y="1347"/>
                  </a:lnTo>
                  <a:lnTo>
                    <a:pt x="83118" y="0"/>
                  </a:lnTo>
                  <a:lnTo>
                    <a:pt x="52314" y="11408"/>
                  </a:lnTo>
                  <a:lnTo>
                    <a:pt x="37679" y="26308"/>
                  </a:lnTo>
                  <a:lnTo>
                    <a:pt x="28444" y="45798"/>
                  </a:lnTo>
                  <a:lnTo>
                    <a:pt x="24341" y="70059"/>
                  </a:lnTo>
                  <a:lnTo>
                    <a:pt x="28755" y="90200"/>
                  </a:lnTo>
                  <a:lnTo>
                    <a:pt x="33208" y="98846"/>
                  </a:lnTo>
                  <a:lnTo>
                    <a:pt x="40857" y="103441"/>
                  </a:lnTo>
                  <a:lnTo>
                    <a:pt x="61832" y="105426"/>
                  </a:lnTo>
                  <a:lnTo>
                    <a:pt x="80514" y="99289"/>
                  </a:lnTo>
                  <a:lnTo>
                    <a:pt x="88771" y="94377"/>
                  </a:lnTo>
                  <a:lnTo>
                    <a:pt x="101065" y="79561"/>
                  </a:lnTo>
                  <a:lnTo>
                    <a:pt x="105981" y="70697"/>
                  </a:lnTo>
                  <a:lnTo>
                    <a:pt x="110428" y="68297"/>
                  </a:lnTo>
                  <a:lnTo>
                    <a:pt x="114563" y="70206"/>
                  </a:lnTo>
                  <a:lnTo>
                    <a:pt x="118489" y="74989"/>
                  </a:lnTo>
                  <a:lnTo>
                    <a:pt x="136761" y="129105"/>
                  </a:lnTo>
                  <a:lnTo>
                    <a:pt x="150486" y="166384"/>
                  </a:lnTo>
                  <a:lnTo>
                    <a:pt x="170496" y="210422"/>
                  </a:lnTo>
                  <a:lnTo>
                    <a:pt x="170986" y="219939"/>
                  </a:lnTo>
                  <a:lnTo>
                    <a:pt x="165291" y="236752"/>
                  </a:lnTo>
                  <a:lnTo>
                    <a:pt x="158157" y="242171"/>
                  </a:lnTo>
                  <a:lnTo>
                    <a:pt x="137752" y="248192"/>
                  </a:lnTo>
                  <a:lnTo>
                    <a:pt x="81225" y="244042"/>
                  </a:lnTo>
                  <a:lnTo>
                    <a:pt x="18322" y="242687"/>
                  </a:lnTo>
                  <a:lnTo>
                    <a:pt x="0" y="242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150335" y="2732270"/>
              <a:ext cx="155770" cy="171030"/>
            </a:xfrm>
            <a:custGeom>
              <a:avLst/>
              <a:gdLst/>
              <a:ahLst/>
              <a:cxnLst/>
              <a:rect l="0" t="0" r="0" b="0"/>
              <a:pathLst>
                <a:path w="155770" h="171030">
                  <a:moveTo>
                    <a:pt x="6157" y="65744"/>
                  </a:moveTo>
                  <a:lnTo>
                    <a:pt x="22925" y="76922"/>
                  </a:lnTo>
                  <a:lnTo>
                    <a:pt x="55709" y="83874"/>
                  </a:lnTo>
                  <a:lnTo>
                    <a:pt x="95059" y="85933"/>
                  </a:lnTo>
                  <a:lnTo>
                    <a:pt x="119369" y="80176"/>
                  </a:lnTo>
                  <a:lnTo>
                    <a:pt x="130764" y="75365"/>
                  </a:lnTo>
                  <a:lnTo>
                    <a:pt x="146546" y="60661"/>
                  </a:lnTo>
                  <a:lnTo>
                    <a:pt x="152393" y="51827"/>
                  </a:lnTo>
                  <a:lnTo>
                    <a:pt x="155769" y="32652"/>
                  </a:lnTo>
                  <a:lnTo>
                    <a:pt x="155031" y="22626"/>
                  </a:lnTo>
                  <a:lnTo>
                    <a:pt x="151031" y="14772"/>
                  </a:lnTo>
                  <a:lnTo>
                    <a:pt x="137226" y="2925"/>
                  </a:lnTo>
                  <a:lnTo>
                    <a:pt x="116273" y="0"/>
                  </a:lnTo>
                  <a:lnTo>
                    <a:pt x="70283" y="7654"/>
                  </a:lnTo>
                  <a:lnTo>
                    <a:pt x="38026" y="22665"/>
                  </a:lnTo>
                  <a:lnTo>
                    <a:pt x="11831" y="47520"/>
                  </a:lnTo>
                  <a:lnTo>
                    <a:pt x="2830" y="70123"/>
                  </a:lnTo>
                  <a:lnTo>
                    <a:pt x="0" y="94596"/>
                  </a:lnTo>
                  <a:lnTo>
                    <a:pt x="2640" y="117171"/>
                  </a:lnTo>
                  <a:lnTo>
                    <a:pt x="10834" y="135784"/>
                  </a:lnTo>
                  <a:lnTo>
                    <a:pt x="16294" y="144022"/>
                  </a:lnTo>
                  <a:lnTo>
                    <a:pt x="31719" y="156296"/>
                  </a:lnTo>
                  <a:lnTo>
                    <a:pt x="51444" y="164481"/>
                  </a:lnTo>
                  <a:lnTo>
                    <a:pt x="100914" y="171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966358" y="2924355"/>
              <a:ext cx="3369120" cy="42116"/>
            </a:xfrm>
            <a:custGeom>
              <a:avLst/>
              <a:gdLst/>
              <a:ahLst/>
              <a:cxnLst/>
              <a:rect l="0" t="0" r="0" b="0"/>
              <a:pathLst>
                <a:path w="3369120" h="42116">
                  <a:moveTo>
                    <a:pt x="3369119" y="42115"/>
                  </a:moveTo>
                  <a:lnTo>
                    <a:pt x="3306839" y="25326"/>
                  </a:lnTo>
                  <a:lnTo>
                    <a:pt x="3252789" y="21901"/>
                  </a:lnTo>
                  <a:lnTo>
                    <a:pt x="3197051" y="21224"/>
                  </a:lnTo>
                  <a:lnTo>
                    <a:pt x="3135283" y="12746"/>
                  </a:lnTo>
                  <a:lnTo>
                    <a:pt x="3075314" y="10967"/>
                  </a:lnTo>
                  <a:lnTo>
                    <a:pt x="3024442" y="10659"/>
                  </a:lnTo>
                  <a:lnTo>
                    <a:pt x="2963257" y="10555"/>
                  </a:lnTo>
                  <a:lnTo>
                    <a:pt x="2906110" y="10534"/>
                  </a:lnTo>
                  <a:lnTo>
                    <a:pt x="2849761" y="10530"/>
                  </a:lnTo>
                  <a:lnTo>
                    <a:pt x="2786335" y="10529"/>
                  </a:lnTo>
                  <a:lnTo>
                    <a:pt x="2727532" y="10529"/>
                  </a:lnTo>
                  <a:lnTo>
                    <a:pt x="2670858" y="10529"/>
                  </a:lnTo>
                  <a:lnTo>
                    <a:pt x="2607367" y="3294"/>
                  </a:lnTo>
                  <a:lnTo>
                    <a:pt x="2560578" y="976"/>
                  </a:lnTo>
                  <a:lnTo>
                    <a:pt x="2505640" y="290"/>
                  </a:lnTo>
                  <a:lnTo>
                    <a:pt x="2457517" y="86"/>
                  </a:lnTo>
                  <a:lnTo>
                    <a:pt x="2406733" y="1196"/>
                  </a:lnTo>
                  <a:lnTo>
                    <a:pt x="2355812" y="6074"/>
                  </a:lnTo>
                  <a:lnTo>
                    <a:pt x="2292971" y="1547"/>
                  </a:lnTo>
                  <a:lnTo>
                    <a:pt x="2230169" y="306"/>
                  </a:lnTo>
                  <a:lnTo>
                    <a:pt x="2170363" y="61"/>
                  </a:lnTo>
                  <a:lnTo>
                    <a:pt x="2115891" y="18"/>
                  </a:lnTo>
                  <a:lnTo>
                    <a:pt x="2054377" y="4"/>
                  </a:lnTo>
                  <a:lnTo>
                    <a:pt x="1991576" y="1"/>
                  </a:lnTo>
                  <a:lnTo>
                    <a:pt x="1940214" y="1"/>
                  </a:lnTo>
                  <a:lnTo>
                    <a:pt x="1878862" y="1"/>
                  </a:lnTo>
                  <a:lnTo>
                    <a:pt x="1821683" y="0"/>
                  </a:lnTo>
                  <a:lnTo>
                    <a:pt x="1759738" y="0"/>
                  </a:lnTo>
                  <a:lnTo>
                    <a:pt x="1698413" y="0"/>
                  </a:lnTo>
                  <a:lnTo>
                    <a:pt x="1649540" y="0"/>
                  </a:lnTo>
                  <a:lnTo>
                    <a:pt x="1587391" y="0"/>
                  </a:lnTo>
                  <a:lnTo>
                    <a:pt x="1524725" y="0"/>
                  </a:lnTo>
                  <a:lnTo>
                    <a:pt x="1467287" y="0"/>
                  </a:lnTo>
                  <a:lnTo>
                    <a:pt x="1410880" y="0"/>
                  </a:lnTo>
                  <a:lnTo>
                    <a:pt x="1354679" y="0"/>
                  </a:lnTo>
                  <a:lnTo>
                    <a:pt x="1298517" y="0"/>
                  </a:lnTo>
                  <a:lnTo>
                    <a:pt x="1242363" y="0"/>
                  </a:lnTo>
                  <a:lnTo>
                    <a:pt x="1186211" y="0"/>
                  </a:lnTo>
                  <a:lnTo>
                    <a:pt x="1128889" y="0"/>
                  </a:lnTo>
                  <a:lnTo>
                    <a:pt x="1065573" y="3120"/>
                  </a:lnTo>
                  <a:lnTo>
                    <a:pt x="1007660" y="9066"/>
                  </a:lnTo>
                  <a:lnTo>
                    <a:pt x="951159" y="10240"/>
                  </a:lnTo>
                  <a:lnTo>
                    <a:pt x="894939" y="10472"/>
                  </a:lnTo>
                  <a:lnTo>
                    <a:pt x="838773" y="10518"/>
                  </a:lnTo>
                  <a:lnTo>
                    <a:pt x="782618" y="10527"/>
                  </a:lnTo>
                  <a:lnTo>
                    <a:pt x="726466" y="10529"/>
                  </a:lnTo>
                  <a:lnTo>
                    <a:pt x="664725" y="10529"/>
                  </a:lnTo>
                  <a:lnTo>
                    <a:pt x="603440" y="10529"/>
                  </a:lnTo>
                  <a:lnTo>
                    <a:pt x="553403" y="10529"/>
                  </a:lnTo>
                  <a:lnTo>
                    <a:pt x="501533" y="10529"/>
                  </a:lnTo>
                  <a:lnTo>
                    <a:pt x="449119" y="10529"/>
                  </a:lnTo>
                  <a:lnTo>
                    <a:pt x="396544" y="10529"/>
                  </a:lnTo>
                  <a:lnTo>
                    <a:pt x="345092" y="10529"/>
                  </a:lnTo>
                  <a:lnTo>
                    <a:pt x="285191" y="10529"/>
                  </a:lnTo>
                  <a:lnTo>
                    <a:pt x="228299" y="10529"/>
                  </a:lnTo>
                  <a:lnTo>
                    <a:pt x="172002" y="10529"/>
                  </a:lnTo>
                  <a:lnTo>
                    <a:pt x="115820" y="10529"/>
                  </a:lnTo>
                  <a:lnTo>
                    <a:pt x="59663" y="1052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333171" y="3154230"/>
              <a:ext cx="194275" cy="135548"/>
            </a:xfrm>
            <a:custGeom>
              <a:avLst/>
              <a:gdLst/>
              <a:ahLst/>
              <a:cxnLst/>
              <a:rect l="0" t="0" r="0" b="0"/>
              <a:pathLst>
                <a:path w="194275" h="135548">
                  <a:moveTo>
                    <a:pt x="117498" y="22809"/>
                  </a:moveTo>
                  <a:lnTo>
                    <a:pt x="106319" y="11631"/>
                  </a:lnTo>
                  <a:lnTo>
                    <a:pt x="88353" y="6143"/>
                  </a:lnTo>
                  <a:lnTo>
                    <a:pt x="77011" y="4679"/>
                  </a:lnTo>
                  <a:lnTo>
                    <a:pt x="55050" y="9292"/>
                  </a:lnTo>
                  <a:lnTo>
                    <a:pt x="26075" y="25043"/>
                  </a:lnTo>
                  <a:lnTo>
                    <a:pt x="11355" y="39010"/>
                  </a:lnTo>
                  <a:lnTo>
                    <a:pt x="913" y="56916"/>
                  </a:lnTo>
                  <a:lnTo>
                    <a:pt x="0" y="66604"/>
                  </a:lnTo>
                  <a:lnTo>
                    <a:pt x="5225" y="86727"/>
                  </a:lnTo>
                  <a:lnTo>
                    <a:pt x="21321" y="112198"/>
                  </a:lnTo>
                  <a:lnTo>
                    <a:pt x="37318" y="124149"/>
                  </a:lnTo>
                  <a:lnTo>
                    <a:pt x="57296" y="132190"/>
                  </a:lnTo>
                  <a:lnTo>
                    <a:pt x="93681" y="135547"/>
                  </a:lnTo>
                  <a:lnTo>
                    <a:pt x="127208" y="128483"/>
                  </a:lnTo>
                  <a:lnTo>
                    <a:pt x="166859" y="105728"/>
                  </a:lnTo>
                  <a:lnTo>
                    <a:pt x="181550" y="91248"/>
                  </a:lnTo>
                  <a:lnTo>
                    <a:pt x="191979" y="73114"/>
                  </a:lnTo>
                  <a:lnTo>
                    <a:pt x="194274" y="53356"/>
                  </a:lnTo>
                  <a:lnTo>
                    <a:pt x="190225" y="34046"/>
                  </a:lnTo>
                  <a:lnTo>
                    <a:pt x="180627" y="17665"/>
                  </a:lnTo>
                  <a:lnTo>
                    <a:pt x="165442" y="5705"/>
                  </a:lnTo>
                  <a:lnTo>
                    <a:pt x="156479" y="878"/>
                  </a:lnTo>
                  <a:lnTo>
                    <a:pt x="146995" y="0"/>
                  </a:lnTo>
                  <a:lnTo>
                    <a:pt x="96440" y="12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87539" y="3145454"/>
              <a:ext cx="115815" cy="130218"/>
            </a:xfrm>
            <a:custGeom>
              <a:avLst/>
              <a:gdLst/>
              <a:ahLst/>
              <a:cxnLst/>
              <a:rect l="0" t="0" r="0" b="0"/>
              <a:pathLst>
                <a:path w="115815" h="130218">
                  <a:moveTo>
                    <a:pt x="0" y="52643"/>
                  </a:moveTo>
                  <a:lnTo>
                    <a:pt x="19128" y="106518"/>
                  </a:lnTo>
                  <a:lnTo>
                    <a:pt x="33093" y="130217"/>
                  </a:lnTo>
                  <a:lnTo>
                    <a:pt x="33761" y="128925"/>
                  </a:lnTo>
                  <a:lnTo>
                    <a:pt x="33036" y="124554"/>
                  </a:lnTo>
                  <a:lnTo>
                    <a:pt x="7994" y="81683"/>
                  </a:lnTo>
                  <a:lnTo>
                    <a:pt x="6673" y="62040"/>
                  </a:lnTo>
                  <a:lnTo>
                    <a:pt x="7958" y="51889"/>
                  </a:lnTo>
                  <a:lnTo>
                    <a:pt x="12325" y="43951"/>
                  </a:lnTo>
                  <a:lnTo>
                    <a:pt x="26535" y="32012"/>
                  </a:lnTo>
                  <a:lnTo>
                    <a:pt x="77540" y="1104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777052" y="3155982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19" y="42692"/>
                  </a:lnTo>
                  <a:lnTo>
                    <a:pt x="18212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766523" y="30822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850752" y="3141447"/>
              <a:ext cx="162516" cy="298806"/>
            </a:xfrm>
            <a:custGeom>
              <a:avLst/>
              <a:gdLst/>
              <a:ahLst/>
              <a:cxnLst/>
              <a:rect l="0" t="0" r="0" b="0"/>
              <a:pathLst>
                <a:path w="162516" h="298806">
                  <a:moveTo>
                    <a:pt x="136870" y="67178"/>
                  </a:moveTo>
                  <a:lnTo>
                    <a:pt x="127295" y="43131"/>
                  </a:lnTo>
                  <a:lnTo>
                    <a:pt x="116627" y="28805"/>
                  </a:lnTo>
                  <a:lnTo>
                    <a:pt x="91878" y="13174"/>
                  </a:lnTo>
                  <a:lnTo>
                    <a:pt x="62318" y="1134"/>
                  </a:lnTo>
                  <a:lnTo>
                    <a:pt x="41734" y="0"/>
                  </a:lnTo>
                  <a:lnTo>
                    <a:pt x="31332" y="1336"/>
                  </a:lnTo>
                  <a:lnTo>
                    <a:pt x="23227" y="5736"/>
                  </a:lnTo>
                  <a:lnTo>
                    <a:pt x="11103" y="19983"/>
                  </a:lnTo>
                  <a:lnTo>
                    <a:pt x="8053" y="41133"/>
                  </a:lnTo>
                  <a:lnTo>
                    <a:pt x="11768" y="63791"/>
                  </a:lnTo>
                  <a:lnTo>
                    <a:pt x="21218" y="81661"/>
                  </a:lnTo>
                  <a:lnTo>
                    <a:pt x="28183" y="86192"/>
                  </a:lnTo>
                  <a:lnTo>
                    <a:pt x="45281" y="88107"/>
                  </a:lnTo>
                  <a:lnTo>
                    <a:pt x="74638" y="82608"/>
                  </a:lnTo>
                  <a:lnTo>
                    <a:pt x="82514" y="77465"/>
                  </a:lnTo>
                  <a:lnTo>
                    <a:pt x="94385" y="62391"/>
                  </a:lnTo>
                  <a:lnTo>
                    <a:pt x="99188" y="60477"/>
                  </a:lnTo>
                  <a:lnTo>
                    <a:pt x="103560" y="62711"/>
                  </a:lnTo>
                  <a:lnTo>
                    <a:pt x="129841" y="94882"/>
                  </a:lnTo>
                  <a:lnTo>
                    <a:pt x="150445" y="150664"/>
                  </a:lnTo>
                  <a:lnTo>
                    <a:pt x="162515" y="200609"/>
                  </a:lnTo>
                  <a:lnTo>
                    <a:pt x="160746" y="223577"/>
                  </a:lnTo>
                  <a:lnTo>
                    <a:pt x="152941" y="242364"/>
                  </a:lnTo>
                  <a:lnTo>
                    <a:pt x="147584" y="250649"/>
                  </a:lnTo>
                  <a:lnTo>
                    <a:pt x="129154" y="262974"/>
                  </a:lnTo>
                  <a:lnTo>
                    <a:pt x="72899" y="284208"/>
                  </a:lnTo>
                  <a:lnTo>
                    <a:pt x="26445" y="295575"/>
                  </a:lnTo>
                  <a:lnTo>
                    <a:pt x="0" y="298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071850" y="3177039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2692"/>
                  </a:lnTo>
                  <a:lnTo>
                    <a:pt x="18211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071850" y="311386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166607" y="3163724"/>
              <a:ext cx="136871" cy="101117"/>
            </a:xfrm>
            <a:custGeom>
              <a:avLst/>
              <a:gdLst/>
              <a:ahLst/>
              <a:cxnLst/>
              <a:rect l="0" t="0" r="0" b="0"/>
              <a:pathLst>
                <a:path w="136871" h="101117">
                  <a:moveTo>
                    <a:pt x="0" y="55429"/>
                  </a:moveTo>
                  <a:lnTo>
                    <a:pt x="5589" y="72197"/>
                  </a:lnTo>
                  <a:lnTo>
                    <a:pt x="5213" y="89788"/>
                  </a:lnTo>
                  <a:lnTo>
                    <a:pt x="3476" y="99392"/>
                  </a:lnTo>
                  <a:lnTo>
                    <a:pt x="2317" y="101116"/>
                  </a:lnTo>
                  <a:lnTo>
                    <a:pt x="304" y="52708"/>
                  </a:lnTo>
                  <a:lnTo>
                    <a:pt x="6375" y="30433"/>
                  </a:lnTo>
                  <a:lnTo>
                    <a:pt x="11269" y="21218"/>
                  </a:lnTo>
                  <a:lnTo>
                    <a:pt x="26066" y="7859"/>
                  </a:lnTo>
                  <a:lnTo>
                    <a:pt x="34924" y="2659"/>
                  </a:lnTo>
                  <a:lnTo>
                    <a:pt x="54126" y="0"/>
                  </a:lnTo>
                  <a:lnTo>
                    <a:pt x="64160" y="929"/>
                  </a:lnTo>
                  <a:lnTo>
                    <a:pt x="81548" y="8200"/>
                  </a:lnTo>
                  <a:lnTo>
                    <a:pt x="97075" y="20401"/>
                  </a:lnTo>
                  <a:lnTo>
                    <a:pt x="111774" y="37521"/>
                  </a:lnTo>
                  <a:lnTo>
                    <a:pt x="119868" y="59948"/>
                  </a:lnTo>
                  <a:lnTo>
                    <a:pt x="124634" y="80835"/>
                  </a:lnTo>
                  <a:lnTo>
                    <a:pt x="136870" y="975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322021" y="3166233"/>
              <a:ext cx="149913" cy="124122"/>
            </a:xfrm>
            <a:custGeom>
              <a:avLst/>
              <a:gdLst/>
              <a:ahLst/>
              <a:cxnLst/>
              <a:rect l="0" t="0" r="0" b="0"/>
              <a:pathLst>
                <a:path w="149913" h="124122">
                  <a:moveTo>
                    <a:pt x="97270" y="52920"/>
                  </a:moveTo>
                  <a:lnTo>
                    <a:pt x="97270" y="30564"/>
                  </a:lnTo>
                  <a:lnTo>
                    <a:pt x="93761" y="21638"/>
                  </a:lnTo>
                  <a:lnTo>
                    <a:pt x="80502" y="5482"/>
                  </a:lnTo>
                  <a:lnTo>
                    <a:pt x="72053" y="1408"/>
                  </a:lnTo>
                  <a:lnTo>
                    <a:pt x="53307" y="0"/>
                  </a:lnTo>
                  <a:lnTo>
                    <a:pt x="23021" y="11374"/>
                  </a:lnTo>
                  <a:lnTo>
                    <a:pt x="8508" y="26267"/>
                  </a:lnTo>
                  <a:lnTo>
                    <a:pt x="3000" y="35151"/>
                  </a:lnTo>
                  <a:lnTo>
                    <a:pt x="0" y="54382"/>
                  </a:lnTo>
                  <a:lnTo>
                    <a:pt x="7605" y="95323"/>
                  </a:lnTo>
                  <a:lnTo>
                    <a:pt x="22609" y="121116"/>
                  </a:lnTo>
                  <a:lnTo>
                    <a:pt x="28778" y="124121"/>
                  </a:lnTo>
                  <a:lnTo>
                    <a:pt x="35231" y="123784"/>
                  </a:lnTo>
                  <a:lnTo>
                    <a:pt x="48639" y="117171"/>
                  </a:lnTo>
                  <a:lnTo>
                    <a:pt x="62398" y="106433"/>
                  </a:lnTo>
                  <a:lnTo>
                    <a:pt x="70073" y="87622"/>
                  </a:lnTo>
                  <a:lnTo>
                    <a:pt x="72119" y="76055"/>
                  </a:lnTo>
                  <a:lnTo>
                    <a:pt x="74654" y="71853"/>
                  </a:lnTo>
                  <a:lnTo>
                    <a:pt x="77513" y="72561"/>
                  </a:lnTo>
                  <a:lnTo>
                    <a:pt x="96097" y="93325"/>
                  </a:lnTo>
                  <a:lnTo>
                    <a:pt x="121098" y="107526"/>
                  </a:lnTo>
                  <a:lnTo>
                    <a:pt x="128363" y="109212"/>
                  </a:lnTo>
                  <a:lnTo>
                    <a:pt x="149912" y="105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83112" y="3008583"/>
              <a:ext cx="9879" cy="263214"/>
            </a:xfrm>
            <a:custGeom>
              <a:avLst/>
              <a:gdLst/>
              <a:ahLst/>
              <a:cxnLst/>
              <a:rect l="0" t="0" r="0" b="0"/>
              <a:pathLst>
                <a:path w="9879" h="263214">
                  <a:moveTo>
                    <a:pt x="9878" y="0"/>
                  </a:moveTo>
                  <a:lnTo>
                    <a:pt x="2642" y="27557"/>
                  </a:lnTo>
                  <a:lnTo>
                    <a:pt x="0" y="83779"/>
                  </a:lnTo>
                  <a:lnTo>
                    <a:pt x="5067" y="140292"/>
                  </a:lnTo>
                  <a:lnTo>
                    <a:pt x="8928" y="196515"/>
                  </a:lnTo>
                  <a:lnTo>
                    <a:pt x="9691" y="243322"/>
                  </a:lnTo>
                  <a:lnTo>
                    <a:pt x="987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01024" y="3186423"/>
              <a:ext cx="160465" cy="106431"/>
            </a:xfrm>
            <a:custGeom>
              <a:avLst/>
              <a:gdLst/>
              <a:ahLst/>
              <a:cxnLst/>
              <a:rect l="0" t="0" r="0" b="0"/>
              <a:pathLst>
                <a:path w="160465" h="106431">
                  <a:moveTo>
                    <a:pt x="107821" y="32730"/>
                  </a:moveTo>
                  <a:lnTo>
                    <a:pt x="78512" y="3422"/>
                  </a:lnTo>
                  <a:lnTo>
                    <a:pt x="70734" y="323"/>
                  </a:lnTo>
                  <a:lnTo>
                    <a:pt x="52734" y="0"/>
                  </a:lnTo>
                  <a:lnTo>
                    <a:pt x="22869" y="11984"/>
                  </a:lnTo>
                  <a:lnTo>
                    <a:pt x="8454" y="27020"/>
                  </a:lnTo>
                  <a:lnTo>
                    <a:pt x="2971" y="35942"/>
                  </a:lnTo>
                  <a:lnTo>
                    <a:pt x="0" y="55215"/>
                  </a:lnTo>
                  <a:lnTo>
                    <a:pt x="845" y="65268"/>
                  </a:lnTo>
                  <a:lnTo>
                    <a:pt x="8023" y="82676"/>
                  </a:lnTo>
                  <a:lnTo>
                    <a:pt x="13213" y="90594"/>
                  </a:lnTo>
                  <a:lnTo>
                    <a:pt x="21353" y="95873"/>
                  </a:lnTo>
                  <a:lnTo>
                    <a:pt x="42875" y="101738"/>
                  </a:lnTo>
                  <a:lnTo>
                    <a:pt x="52824" y="100962"/>
                  </a:lnTo>
                  <a:lnTo>
                    <a:pt x="70120" y="93862"/>
                  </a:lnTo>
                  <a:lnTo>
                    <a:pt x="82486" y="79787"/>
                  </a:lnTo>
                  <a:lnTo>
                    <a:pt x="87422" y="71120"/>
                  </a:lnTo>
                  <a:lnTo>
                    <a:pt x="93051" y="68852"/>
                  </a:lnTo>
                  <a:lnTo>
                    <a:pt x="99145" y="70850"/>
                  </a:lnTo>
                  <a:lnTo>
                    <a:pt x="132631" y="97932"/>
                  </a:lnTo>
                  <a:lnTo>
                    <a:pt x="160464" y="1064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872016" y="3188562"/>
              <a:ext cx="231628" cy="107878"/>
            </a:xfrm>
            <a:custGeom>
              <a:avLst/>
              <a:gdLst/>
              <a:ahLst/>
              <a:cxnLst/>
              <a:rect l="0" t="0" r="0" b="0"/>
              <a:pathLst>
                <a:path w="231628" h="107878">
                  <a:moveTo>
                    <a:pt x="0" y="20063"/>
                  </a:moveTo>
                  <a:lnTo>
                    <a:pt x="3120" y="62755"/>
                  </a:lnTo>
                  <a:lnTo>
                    <a:pt x="15618" y="107877"/>
                  </a:lnTo>
                  <a:lnTo>
                    <a:pt x="5840" y="79547"/>
                  </a:lnTo>
                  <a:lnTo>
                    <a:pt x="1731" y="44967"/>
                  </a:lnTo>
                  <a:lnTo>
                    <a:pt x="7009" y="24892"/>
                  </a:lnTo>
                  <a:lnTo>
                    <a:pt x="11691" y="16263"/>
                  </a:lnTo>
                  <a:lnTo>
                    <a:pt x="18323" y="11681"/>
                  </a:lnTo>
                  <a:lnTo>
                    <a:pt x="35049" y="9708"/>
                  </a:lnTo>
                  <a:lnTo>
                    <a:pt x="64197" y="20764"/>
                  </a:lnTo>
                  <a:lnTo>
                    <a:pt x="89471" y="38858"/>
                  </a:lnTo>
                  <a:lnTo>
                    <a:pt x="108226" y="67319"/>
                  </a:lnTo>
                  <a:lnTo>
                    <a:pt x="108416" y="65606"/>
                  </a:lnTo>
                  <a:lnTo>
                    <a:pt x="107372" y="60953"/>
                  </a:lnTo>
                  <a:lnTo>
                    <a:pt x="111492" y="37638"/>
                  </a:lnTo>
                  <a:lnTo>
                    <a:pt x="125711" y="8503"/>
                  </a:lnTo>
                  <a:lnTo>
                    <a:pt x="134110" y="2998"/>
                  </a:lnTo>
                  <a:lnTo>
                    <a:pt x="155920" y="0"/>
                  </a:lnTo>
                  <a:lnTo>
                    <a:pt x="178093" y="5687"/>
                  </a:lnTo>
                  <a:lnTo>
                    <a:pt x="188918" y="10479"/>
                  </a:lnTo>
                  <a:lnTo>
                    <a:pt x="204066" y="25162"/>
                  </a:lnTo>
                  <a:lnTo>
                    <a:pt x="223323" y="63184"/>
                  </a:lnTo>
                  <a:lnTo>
                    <a:pt x="231627" y="93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142537" y="3195323"/>
              <a:ext cx="90469" cy="112431"/>
            </a:xfrm>
            <a:custGeom>
              <a:avLst/>
              <a:gdLst/>
              <a:ahLst/>
              <a:cxnLst/>
              <a:rect l="0" t="0" r="0" b="0"/>
              <a:pathLst>
                <a:path w="90469" h="112431">
                  <a:moveTo>
                    <a:pt x="76920" y="13302"/>
                  </a:moveTo>
                  <a:lnTo>
                    <a:pt x="65741" y="2124"/>
                  </a:lnTo>
                  <a:lnTo>
                    <a:pt x="58938" y="0"/>
                  </a:lnTo>
                  <a:lnTo>
                    <a:pt x="42022" y="761"/>
                  </a:lnTo>
                  <a:lnTo>
                    <a:pt x="25924" y="8118"/>
                  </a:lnTo>
                  <a:lnTo>
                    <a:pt x="18356" y="13356"/>
                  </a:lnTo>
                  <a:lnTo>
                    <a:pt x="6828" y="28534"/>
                  </a:lnTo>
                  <a:lnTo>
                    <a:pt x="2116" y="37494"/>
                  </a:lnTo>
                  <a:lnTo>
                    <a:pt x="0" y="56810"/>
                  </a:lnTo>
                  <a:lnTo>
                    <a:pt x="4129" y="77092"/>
                  </a:lnTo>
                  <a:lnTo>
                    <a:pt x="13762" y="97805"/>
                  </a:lnTo>
                  <a:lnTo>
                    <a:pt x="21946" y="104732"/>
                  </a:lnTo>
                  <a:lnTo>
                    <a:pt x="43518" y="112430"/>
                  </a:lnTo>
                  <a:lnTo>
                    <a:pt x="53482" y="112142"/>
                  </a:lnTo>
                  <a:lnTo>
                    <a:pt x="70792" y="105584"/>
                  </a:lnTo>
                  <a:lnTo>
                    <a:pt x="83164" y="91751"/>
                  </a:lnTo>
                  <a:lnTo>
                    <a:pt x="88102" y="83149"/>
                  </a:lnTo>
                  <a:lnTo>
                    <a:pt x="90468" y="64232"/>
                  </a:lnTo>
                  <a:lnTo>
                    <a:pt x="86450" y="44126"/>
                  </a:lnTo>
                  <a:lnTo>
                    <a:pt x="66391" y="2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82627" y="3187568"/>
              <a:ext cx="102049" cy="117549"/>
            </a:xfrm>
            <a:custGeom>
              <a:avLst/>
              <a:gdLst/>
              <a:ahLst/>
              <a:cxnLst/>
              <a:rect l="0" t="0" r="0" b="0"/>
              <a:pathLst>
                <a:path w="102049" h="117549">
                  <a:moveTo>
                    <a:pt x="0" y="21057"/>
                  </a:moveTo>
                  <a:lnTo>
                    <a:pt x="3120" y="63749"/>
                  </a:lnTo>
                  <a:lnTo>
                    <a:pt x="9575" y="83315"/>
                  </a:lnTo>
                  <a:lnTo>
                    <a:pt x="20244" y="99810"/>
                  </a:lnTo>
                  <a:lnTo>
                    <a:pt x="35903" y="111820"/>
                  </a:lnTo>
                  <a:lnTo>
                    <a:pt x="44993" y="116661"/>
                  </a:lnTo>
                  <a:lnTo>
                    <a:pt x="54562" y="117548"/>
                  </a:lnTo>
                  <a:lnTo>
                    <a:pt x="74553" y="112295"/>
                  </a:lnTo>
                  <a:lnTo>
                    <a:pt x="88897" y="99042"/>
                  </a:lnTo>
                  <a:lnTo>
                    <a:pt x="94360" y="90594"/>
                  </a:lnTo>
                  <a:lnTo>
                    <a:pt x="102048" y="56348"/>
                  </a:lnTo>
                  <a:lnTo>
                    <a:pt x="97607" y="3323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440555" y="3194273"/>
              <a:ext cx="126343" cy="123223"/>
            </a:xfrm>
            <a:custGeom>
              <a:avLst/>
              <a:gdLst/>
              <a:ahLst/>
              <a:cxnLst/>
              <a:rect l="0" t="0" r="0" b="0"/>
              <a:pathLst>
                <a:path w="126343" h="123223">
                  <a:moveTo>
                    <a:pt x="0" y="35409"/>
                  </a:moveTo>
                  <a:lnTo>
                    <a:pt x="3120" y="78100"/>
                  </a:lnTo>
                  <a:lnTo>
                    <a:pt x="14654" y="119751"/>
                  </a:lnTo>
                  <a:lnTo>
                    <a:pt x="14448" y="123222"/>
                  </a:lnTo>
                  <a:lnTo>
                    <a:pt x="11972" y="122027"/>
                  </a:lnTo>
                  <a:lnTo>
                    <a:pt x="7981" y="117721"/>
                  </a:lnTo>
                  <a:lnTo>
                    <a:pt x="3547" y="100458"/>
                  </a:lnTo>
                  <a:lnTo>
                    <a:pt x="1637" y="38949"/>
                  </a:lnTo>
                  <a:lnTo>
                    <a:pt x="5797" y="15925"/>
                  </a:lnTo>
                  <a:lnTo>
                    <a:pt x="12053" y="8382"/>
                  </a:lnTo>
                  <a:lnTo>
                    <a:pt x="31484" y="0"/>
                  </a:lnTo>
                  <a:lnTo>
                    <a:pt x="52596" y="2514"/>
                  </a:lnTo>
                  <a:lnTo>
                    <a:pt x="72509" y="11430"/>
                  </a:lnTo>
                  <a:lnTo>
                    <a:pt x="89158" y="23192"/>
                  </a:lnTo>
                  <a:lnTo>
                    <a:pt x="101237" y="39338"/>
                  </a:lnTo>
                  <a:lnTo>
                    <a:pt x="122867" y="92686"/>
                  </a:lnTo>
                  <a:lnTo>
                    <a:pt x="126342" y="109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621003" y="3061226"/>
              <a:ext cx="19594" cy="263213"/>
            </a:xfrm>
            <a:custGeom>
              <a:avLst/>
              <a:gdLst/>
              <a:ahLst/>
              <a:cxnLst/>
              <a:rect l="0" t="0" r="0" b="0"/>
              <a:pathLst>
                <a:path w="19594" h="263213">
                  <a:moveTo>
                    <a:pt x="9065" y="0"/>
                  </a:moveTo>
                  <a:lnTo>
                    <a:pt x="5945" y="42692"/>
                  </a:lnTo>
                  <a:lnTo>
                    <a:pt x="0" y="89931"/>
                  </a:lnTo>
                  <a:lnTo>
                    <a:pt x="7063" y="149883"/>
                  </a:lnTo>
                  <a:lnTo>
                    <a:pt x="16037" y="210681"/>
                  </a:lnTo>
                  <a:lnTo>
                    <a:pt x="1959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503726" y="3145454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31585"/>
                  </a:moveTo>
                  <a:lnTo>
                    <a:pt x="151953" y="22521"/>
                  </a:lnTo>
                  <a:lnTo>
                    <a:pt x="97779" y="14110"/>
                  </a:lnTo>
                  <a:lnTo>
                    <a:pt x="42018" y="11236"/>
                  </a:lnTo>
                  <a:lnTo>
                    <a:pt x="18674" y="9673"/>
                  </a:lnTo>
                  <a:lnTo>
                    <a:pt x="12450" y="7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571831" y="197676"/>
            <a:ext cx="8248259" cy="624504"/>
            <a:chOff x="571831" y="197676"/>
            <a:chExt cx="8248259" cy="624504"/>
          </a:xfrm>
        </p:grpSpPr>
        <p:sp>
          <p:nvSpPr>
            <p:cNvPr id="2" name="Freeform 1"/>
            <p:cNvSpPr/>
            <p:nvPr/>
          </p:nvSpPr>
          <p:spPr>
            <a:xfrm>
              <a:off x="571831" y="273740"/>
              <a:ext cx="17765" cy="431670"/>
            </a:xfrm>
            <a:custGeom>
              <a:avLst/>
              <a:gdLst/>
              <a:ahLst/>
              <a:cxnLst/>
              <a:rect l="0" t="0" r="0" b="0"/>
              <a:pathLst>
                <a:path w="17765" h="431670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901" y="136816"/>
                  </a:lnTo>
                  <a:lnTo>
                    <a:pt x="6840" y="187027"/>
                  </a:lnTo>
                  <a:lnTo>
                    <a:pt x="14393" y="241925"/>
                  </a:lnTo>
                  <a:lnTo>
                    <a:pt x="15596" y="289791"/>
                  </a:lnTo>
                  <a:lnTo>
                    <a:pt x="11403" y="341018"/>
                  </a:lnTo>
                  <a:lnTo>
                    <a:pt x="16161" y="401371"/>
                  </a:lnTo>
                  <a:lnTo>
                    <a:pt x="17764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2238" y="231626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49459" y="17959"/>
                  </a:lnTo>
                  <a:lnTo>
                    <a:pt x="89438" y="35150"/>
                  </a:lnTo>
                  <a:lnTo>
                    <a:pt x="32272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42238" y="484310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82995" y="17959"/>
                  </a:lnTo>
                  <a:lnTo>
                    <a:pt x="23288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47219" y="547481"/>
              <a:ext cx="26647" cy="136872"/>
            </a:xfrm>
            <a:custGeom>
              <a:avLst/>
              <a:gdLst/>
              <a:ahLst/>
              <a:cxnLst/>
              <a:rect l="0" t="0" r="0" b="0"/>
              <a:pathLst>
                <a:path w="26647" h="1368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6584" y="95000"/>
                  </a:lnTo>
                  <a:lnTo>
                    <a:pt x="2664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52808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47564" y="546991"/>
              <a:ext cx="136872" cy="126833"/>
            </a:xfrm>
            <a:custGeom>
              <a:avLst/>
              <a:gdLst/>
              <a:ahLst/>
              <a:cxnLst/>
              <a:rect l="0" t="0" r="0" b="0"/>
              <a:pathLst>
                <a:path w="136872" h="126833">
                  <a:moveTo>
                    <a:pt x="0" y="53133"/>
                  </a:moveTo>
                  <a:lnTo>
                    <a:pt x="3120" y="95825"/>
                  </a:lnTo>
                  <a:lnTo>
                    <a:pt x="5590" y="106160"/>
                  </a:lnTo>
                  <a:lnTo>
                    <a:pt x="7236" y="107202"/>
                  </a:lnTo>
                  <a:lnTo>
                    <a:pt x="11410" y="45406"/>
                  </a:lnTo>
                  <a:lnTo>
                    <a:pt x="15989" y="22793"/>
                  </a:lnTo>
                  <a:lnTo>
                    <a:pt x="21188" y="14189"/>
                  </a:lnTo>
                  <a:lnTo>
                    <a:pt x="36323" y="1509"/>
                  </a:lnTo>
                  <a:lnTo>
                    <a:pt x="45273" y="0"/>
                  </a:lnTo>
                  <a:lnTo>
                    <a:pt x="64575" y="4562"/>
                  </a:lnTo>
                  <a:lnTo>
                    <a:pt x="81733" y="17508"/>
                  </a:lnTo>
                  <a:lnTo>
                    <a:pt x="95987" y="34960"/>
                  </a:lnTo>
                  <a:lnTo>
                    <a:pt x="122325" y="94330"/>
                  </a:lnTo>
                  <a:lnTo>
                    <a:pt x="136871" y="126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08345" y="373609"/>
              <a:ext cx="123490" cy="321318"/>
            </a:xfrm>
            <a:custGeom>
              <a:avLst/>
              <a:gdLst/>
              <a:ahLst/>
              <a:cxnLst/>
              <a:rect l="0" t="0" r="0" b="0"/>
              <a:pathLst>
                <a:path w="123490" h="321318">
                  <a:moveTo>
                    <a:pt x="112960" y="237043"/>
                  </a:moveTo>
                  <a:lnTo>
                    <a:pt x="112960" y="214687"/>
                  </a:lnTo>
                  <a:lnTo>
                    <a:pt x="106721" y="197471"/>
                  </a:lnTo>
                  <a:lnTo>
                    <a:pt x="94980" y="182021"/>
                  </a:lnTo>
                  <a:lnTo>
                    <a:pt x="78063" y="167356"/>
                  </a:lnTo>
                  <a:lnTo>
                    <a:pt x="68638" y="164849"/>
                  </a:lnTo>
                  <a:lnTo>
                    <a:pt x="48808" y="168302"/>
                  </a:lnTo>
                  <a:lnTo>
                    <a:pt x="31416" y="180755"/>
                  </a:lnTo>
                  <a:lnTo>
                    <a:pt x="17057" y="197988"/>
                  </a:lnTo>
                  <a:lnTo>
                    <a:pt x="6776" y="217346"/>
                  </a:lnTo>
                  <a:lnTo>
                    <a:pt x="0" y="253564"/>
                  </a:lnTo>
                  <a:lnTo>
                    <a:pt x="3581" y="288342"/>
                  </a:lnTo>
                  <a:lnTo>
                    <a:pt x="12095" y="307026"/>
                  </a:lnTo>
                  <a:lnTo>
                    <a:pt x="17641" y="315284"/>
                  </a:lnTo>
                  <a:lnTo>
                    <a:pt x="24847" y="319619"/>
                  </a:lnTo>
                  <a:lnTo>
                    <a:pt x="42213" y="321317"/>
                  </a:lnTo>
                  <a:lnTo>
                    <a:pt x="71721" y="310107"/>
                  </a:lnTo>
                  <a:lnTo>
                    <a:pt x="86053" y="292133"/>
                  </a:lnTo>
                  <a:lnTo>
                    <a:pt x="104786" y="242466"/>
                  </a:lnTo>
                  <a:lnTo>
                    <a:pt x="111346" y="187595"/>
                  </a:lnTo>
                  <a:lnTo>
                    <a:pt x="112641" y="131696"/>
                  </a:lnTo>
                  <a:lnTo>
                    <a:pt x="112897" y="75594"/>
                  </a:lnTo>
                  <a:lnTo>
                    <a:pt x="107352" y="33489"/>
                  </a:lnTo>
                  <a:lnTo>
                    <a:pt x="98380" y="11654"/>
                  </a:lnTo>
                  <a:lnTo>
                    <a:pt x="92711" y="2556"/>
                  </a:lnTo>
                  <a:lnTo>
                    <a:pt x="87763" y="0"/>
                  </a:lnTo>
                  <a:lnTo>
                    <a:pt x="83294" y="1805"/>
                  </a:lnTo>
                  <a:lnTo>
                    <a:pt x="79145" y="6519"/>
                  </a:lnTo>
                  <a:lnTo>
                    <a:pt x="77654" y="24234"/>
                  </a:lnTo>
                  <a:lnTo>
                    <a:pt x="80640" y="73734"/>
                  </a:lnTo>
                  <a:lnTo>
                    <a:pt x="89635" y="134638"/>
                  </a:lnTo>
                  <a:lnTo>
                    <a:pt x="102677" y="186010"/>
                  </a:lnTo>
                  <a:lnTo>
                    <a:pt x="118842" y="245227"/>
                  </a:lnTo>
                  <a:lnTo>
                    <a:pt x="123489" y="279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00331" y="326383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8334" y="48931"/>
                  </a:lnTo>
                  <a:lnTo>
                    <a:pt x="15684" y="102472"/>
                  </a:lnTo>
                  <a:lnTo>
                    <a:pt x="21166" y="162484"/>
                  </a:lnTo>
                  <a:lnTo>
                    <a:pt x="29181" y="220612"/>
                  </a:lnTo>
                  <a:lnTo>
                    <a:pt x="25522" y="282744"/>
                  </a:lnTo>
                  <a:lnTo>
                    <a:pt x="26161" y="304258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84518" y="484310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207364" y="14472"/>
                  </a:lnTo>
                  <a:lnTo>
                    <a:pt x="148498" y="19757"/>
                  </a:lnTo>
                  <a:lnTo>
                    <a:pt x="91464" y="20800"/>
                  </a:lnTo>
                  <a:lnTo>
                    <a:pt x="37477" y="2824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16145" y="305326"/>
              <a:ext cx="263434" cy="336947"/>
            </a:xfrm>
            <a:custGeom>
              <a:avLst/>
              <a:gdLst/>
              <a:ahLst/>
              <a:cxnLst/>
              <a:rect l="0" t="0" r="0" b="0"/>
              <a:pathLst>
                <a:path w="263434" h="336947">
                  <a:moveTo>
                    <a:pt x="0" y="0"/>
                  </a:moveTo>
                  <a:lnTo>
                    <a:pt x="3119" y="42692"/>
                  </a:lnTo>
                  <a:lnTo>
                    <a:pt x="9065" y="95520"/>
                  </a:lnTo>
                  <a:lnTo>
                    <a:pt x="18645" y="147810"/>
                  </a:lnTo>
                  <a:lnTo>
                    <a:pt x="28682" y="208918"/>
                  </a:lnTo>
                  <a:lnTo>
                    <a:pt x="36601" y="266396"/>
                  </a:lnTo>
                  <a:lnTo>
                    <a:pt x="40480" y="308739"/>
                  </a:lnTo>
                  <a:lnTo>
                    <a:pt x="39855" y="314621"/>
                  </a:lnTo>
                  <a:lnTo>
                    <a:pt x="38268" y="315032"/>
                  </a:lnTo>
                  <a:lnTo>
                    <a:pt x="36041" y="311797"/>
                  </a:lnTo>
                  <a:lnTo>
                    <a:pt x="32905" y="284887"/>
                  </a:lnTo>
                  <a:lnTo>
                    <a:pt x="37565" y="252867"/>
                  </a:lnTo>
                  <a:lnTo>
                    <a:pt x="51944" y="221153"/>
                  </a:lnTo>
                  <a:lnTo>
                    <a:pt x="59196" y="216455"/>
                  </a:lnTo>
                  <a:lnTo>
                    <a:pt x="67540" y="215663"/>
                  </a:lnTo>
                  <a:lnTo>
                    <a:pt x="76612" y="217475"/>
                  </a:lnTo>
                  <a:lnTo>
                    <a:pt x="92931" y="228847"/>
                  </a:lnTo>
                  <a:lnTo>
                    <a:pt x="128441" y="267526"/>
                  </a:lnTo>
                  <a:lnTo>
                    <a:pt x="138193" y="286186"/>
                  </a:lnTo>
                  <a:lnTo>
                    <a:pt x="143601" y="289057"/>
                  </a:lnTo>
                  <a:lnTo>
                    <a:pt x="149546" y="287461"/>
                  </a:lnTo>
                  <a:lnTo>
                    <a:pt x="212040" y="239529"/>
                  </a:lnTo>
                  <a:lnTo>
                    <a:pt x="257816" y="212578"/>
                  </a:lnTo>
                  <a:lnTo>
                    <a:pt x="261955" y="204890"/>
                  </a:lnTo>
                  <a:lnTo>
                    <a:pt x="263433" y="186988"/>
                  </a:lnTo>
                  <a:lnTo>
                    <a:pt x="259850" y="179641"/>
                  </a:lnTo>
                  <a:lnTo>
                    <a:pt x="246510" y="168358"/>
                  </a:lnTo>
                  <a:lnTo>
                    <a:pt x="238039" y="166051"/>
                  </a:lnTo>
                  <a:lnTo>
                    <a:pt x="209350" y="168393"/>
                  </a:lnTo>
                  <a:lnTo>
                    <a:pt x="188971" y="173497"/>
                  </a:lnTo>
                  <a:lnTo>
                    <a:pt x="171334" y="189024"/>
                  </a:lnTo>
                  <a:lnTo>
                    <a:pt x="146538" y="231530"/>
                  </a:lnTo>
                  <a:lnTo>
                    <a:pt x="144286" y="255761"/>
                  </a:lnTo>
                  <a:lnTo>
                    <a:pt x="148355" y="280957"/>
                  </a:lnTo>
                  <a:lnTo>
                    <a:pt x="163800" y="313704"/>
                  </a:lnTo>
                  <a:lnTo>
                    <a:pt x="176525" y="330887"/>
                  </a:lnTo>
                  <a:lnTo>
                    <a:pt x="185533" y="335235"/>
                  </a:lnTo>
                  <a:lnTo>
                    <a:pt x="208021" y="336946"/>
                  </a:lnTo>
                  <a:lnTo>
                    <a:pt x="26321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4155" y="437188"/>
              <a:ext cx="128766" cy="384992"/>
            </a:xfrm>
            <a:custGeom>
              <a:avLst/>
              <a:gdLst/>
              <a:ahLst/>
              <a:cxnLst/>
              <a:rect l="0" t="0" r="0" b="0"/>
              <a:pathLst>
                <a:path w="128766" h="384992">
                  <a:moveTo>
                    <a:pt x="0" y="120822"/>
                  </a:moveTo>
                  <a:lnTo>
                    <a:pt x="20244" y="179439"/>
                  </a:lnTo>
                  <a:lnTo>
                    <a:pt x="30515" y="233613"/>
                  </a:lnTo>
                  <a:lnTo>
                    <a:pt x="39476" y="289374"/>
                  </a:lnTo>
                  <a:lnTo>
                    <a:pt x="47182" y="345449"/>
                  </a:lnTo>
                  <a:lnTo>
                    <a:pt x="45436" y="381960"/>
                  </a:lnTo>
                  <a:lnTo>
                    <a:pt x="44328" y="384991"/>
                  </a:lnTo>
                  <a:lnTo>
                    <a:pt x="33903" y="331904"/>
                  </a:lnTo>
                  <a:lnTo>
                    <a:pt x="23941" y="278157"/>
                  </a:lnTo>
                  <a:lnTo>
                    <a:pt x="16038" y="222480"/>
                  </a:lnTo>
                  <a:lnTo>
                    <a:pt x="10447" y="166422"/>
                  </a:lnTo>
                  <a:lnTo>
                    <a:pt x="2410" y="107169"/>
                  </a:lnTo>
                  <a:lnTo>
                    <a:pt x="476" y="45076"/>
                  </a:lnTo>
                  <a:lnTo>
                    <a:pt x="6451" y="22426"/>
                  </a:lnTo>
                  <a:lnTo>
                    <a:pt x="11320" y="13111"/>
                  </a:lnTo>
                  <a:lnTo>
                    <a:pt x="19245" y="6900"/>
                  </a:lnTo>
                  <a:lnTo>
                    <a:pt x="40529" y="0"/>
                  </a:lnTo>
                  <a:lnTo>
                    <a:pt x="62467" y="3172"/>
                  </a:lnTo>
                  <a:lnTo>
                    <a:pt x="83915" y="13551"/>
                  </a:lnTo>
                  <a:lnTo>
                    <a:pt x="113381" y="39125"/>
                  </a:lnTo>
                  <a:lnTo>
                    <a:pt x="125651" y="58776"/>
                  </a:lnTo>
                  <a:lnTo>
                    <a:pt x="128765" y="82327"/>
                  </a:lnTo>
                  <a:lnTo>
                    <a:pt x="125079" y="106053"/>
                  </a:lnTo>
                  <a:lnTo>
                    <a:pt x="115642" y="124396"/>
                  </a:lnTo>
                  <a:lnTo>
                    <a:pt x="91586" y="147877"/>
                  </a:lnTo>
                  <a:lnTo>
                    <a:pt x="83285" y="151727"/>
                  </a:lnTo>
                  <a:lnTo>
                    <a:pt x="52643" y="152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28754" y="408007"/>
              <a:ext cx="151497" cy="181589"/>
            </a:xfrm>
            <a:custGeom>
              <a:avLst/>
              <a:gdLst/>
              <a:ahLst/>
              <a:cxnLst/>
              <a:rect l="0" t="0" r="0" b="0"/>
              <a:pathLst>
                <a:path w="151497" h="181589">
                  <a:moveTo>
                    <a:pt x="24386" y="107889"/>
                  </a:moveTo>
                  <a:lnTo>
                    <a:pt x="78261" y="89931"/>
                  </a:lnTo>
                  <a:lnTo>
                    <a:pt x="129833" y="72740"/>
                  </a:lnTo>
                  <a:lnTo>
                    <a:pt x="144561" y="59512"/>
                  </a:lnTo>
                  <a:lnTo>
                    <a:pt x="150126" y="51071"/>
                  </a:lnTo>
                  <a:lnTo>
                    <a:pt x="151496" y="41934"/>
                  </a:lnTo>
                  <a:lnTo>
                    <a:pt x="146780" y="22424"/>
                  </a:lnTo>
                  <a:lnTo>
                    <a:pt x="133765" y="8293"/>
                  </a:lnTo>
                  <a:lnTo>
                    <a:pt x="125381" y="2887"/>
                  </a:lnTo>
                  <a:lnTo>
                    <a:pt x="103588" y="0"/>
                  </a:lnTo>
                  <a:lnTo>
                    <a:pt x="80643" y="3786"/>
                  </a:lnTo>
                  <a:lnTo>
                    <a:pt x="54573" y="19072"/>
                  </a:lnTo>
                  <a:lnTo>
                    <a:pt x="17645" y="52057"/>
                  </a:lnTo>
                  <a:lnTo>
                    <a:pt x="1981" y="78478"/>
                  </a:lnTo>
                  <a:lnTo>
                    <a:pt x="0" y="101446"/>
                  </a:lnTo>
                  <a:lnTo>
                    <a:pt x="4189" y="126083"/>
                  </a:lnTo>
                  <a:lnTo>
                    <a:pt x="13850" y="148730"/>
                  </a:lnTo>
                  <a:lnTo>
                    <a:pt x="32181" y="164255"/>
                  </a:lnTo>
                  <a:lnTo>
                    <a:pt x="55926" y="173885"/>
                  </a:lnTo>
                  <a:lnTo>
                    <a:pt x="108614" y="181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18143" y="452725"/>
              <a:ext cx="98210" cy="154310"/>
            </a:xfrm>
            <a:custGeom>
              <a:avLst/>
              <a:gdLst/>
              <a:ahLst/>
              <a:cxnLst/>
              <a:rect l="0" t="0" r="0" b="0"/>
              <a:pathLst>
                <a:path w="98210" h="154310">
                  <a:moveTo>
                    <a:pt x="3452" y="52642"/>
                  </a:moveTo>
                  <a:lnTo>
                    <a:pt x="21411" y="106517"/>
                  </a:lnTo>
                  <a:lnTo>
                    <a:pt x="32820" y="136066"/>
                  </a:lnTo>
                  <a:lnTo>
                    <a:pt x="44191" y="152500"/>
                  </a:lnTo>
                  <a:lnTo>
                    <a:pt x="46989" y="154309"/>
                  </a:lnTo>
                  <a:lnTo>
                    <a:pt x="47685" y="152006"/>
                  </a:lnTo>
                  <a:lnTo>
                    <a:pt x="46979" y="146961"/>
                  </a:lnTo>
                  <a:lnTo>
                    <a:pt x="18138" y="93139"/>
                  </a:lnTo>
                  <a:lnTo>
                    <a:pt x="28" y="41901"/>
                  </a:lnTo>
                  <a:lnTo>
                    <a:pt x="0" y="32613"/>
                  </a:lnTo>
                  <a:lnTo>
                    <a:pt x="6207" y="16055"/>
                  </a:lnTo>
                  <a:lnTo>
                    <a:pt x="13478" y="10703"/>
                  </a:lnTo>
                  <a:lnTo>
                    <a:pt x="34034" y="4757"/>
                  </a:lnTo>
                  <a:lnTo>
                    <a:pt x="86523" y="626"/>
                  </a:lnTo>
                  <a:lnTo>
                    <a:pt x="982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96371" y="455652"/>
              <a:ext cx="141080" cy="141372"/>
            </a:xfrm>
            <a:custGeom>
              <a:avLst/>
              <a:gdLst/>
              <a:ahLst/>
              <a:cxnLst/>
              <a:rect l="0" t="0" r="0" b="0"/>
              <a:pathLst>
                <a:path w="141080" h="141372">
                  <a:moveTo>
                    <a:pt x="130551" y="18130"/>
                  </a:moveTo>
                  <a:lnTo>
                    <a:pt x="113783" y="6951"/>
                  </a:lnTo>
                  <a:lnTo>
                    <a:pt x="80999" y="0"/>
                  </a:lnTo>
                  <a:lnTo>
                    <a:pt x="58225" y="4613"/>
                  </a:lnTo>
                  <a:lnTo>
                    <a:pt x="15009" y="26638"/>
                  </a:lnTo>
                  <a:lnTo>
                    <a:pt x="7899" y="35501"/>
                  </a:lnTo>
                  <a:lnTo>
                    <a:pt x="0" y="57826"/>
                  </a:lnTo>
                  <a:lnTo>
                    <a:pt x="1142" y="91113"/>
                  </a:lnTo>
                  <a:lnTo>
                    <a:pt x="9085" y="109448"/>
                  </a:lnTo>
                  <a:lnTo>
                    <a:pt x="14479" y="117613"/>
                  </a:lnTo>
                  <a:lnTo>
                    <a:pt x="32950" y="129805"/>
                  </a:lnTo>
                  <a:lnTo>
                    <a:pt x="56757" y="137953"/>
                  </a:lnTo>
                  <a:lnTo>
                    <a:pt x="95298" y="141371"/>
                  </a:lnTo>
                  <a:lnTo>
                    <a:pt x="141079" y="133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94220" y="465970"/>
              <a:ext cx="121764" cy="134155"/>
            </a:xfrm>
            <a:custGeom>
              <a:avLst/>
              <a:gdLst/>
              <a:ahLst/>
              <a:cxnLst/>
              <a:rect l="0" t="0" r="0" b="0"/>
              <a:pathLst>
                <a:path w="121764" h="134155">
                  <a:moveTo>
                    <a:pt x="27458" y="60454"/>
                  </a:moveTo>
                  <a:lnTo>
                    <a:pt x="81603" y="60454"/>
                  </a:lnTo>
                  <a:lnTo>
                    <a:pt x="95140" y="60454"/>
                  </a:lnTo>
                  <a:lnTo>
                    <a:pt x="105335" y="56945"/>
                  </a:lnTo>
                  <a:lnTo>
                    <a:pt x="119782" y="43687"/>
                  </a:lnTo>
                  <a:lnTo>
                    <a:pt x="121763" y="36408"/>
                  </a:lnTo>
                  <a:lnTo>
                    <a:pt x="120744" y="29216"/>
                  </a:lnTo>
                  <a:lnTo>
                    <a:pt x="117724" y="22081"/>
                  </a:lnTo>
                  <a:lnTo>
                    <a:pt x="105011" y="11034"/>
                  </a:lnTo>
                  <a:lnTo>
                    <a:pt x="86493" y="3395"/>
                  </a:lnTo>
                  <a:lnTo>
                    <a:pt x="62665" y="0"/>
                  </a:lnTo>
                  <a:lnTo>
                    <a:pt x="42716" y="4730"/>
                  </a:lnTo>
                  <a:lnTo>
                    <a:pt x="10845" y="26830"/>
                  </a:lnTo>
                  <a:lnTo>
                    <a:pt x="2527" y="46290"/>
                  </a:lnTo>
                  <a:lnTo>
                    <a:pt x="0" y="70537"/>
                  </a:lnTo>
                  <a:lnTo>
                    <a:pt x="2777" y="96911"/>
                  </a:lnTo>
                  <a:lnTo>
                    <a:pt x="14149" y="117991"/>
                  </a:lnTo>
                  <a:lnTo>
                    <a:pt x="22095" y="126888"/>
                  </a:lnTo>
                  <a:lnTo>
                    <a:pt x="32072" y="131650"/>
                  </a:lnTo>
                  <a:lnTo>
                    <a:pt x="75466" y="134006"/>
                  </a:lnTo>
                  <a:lnTo>
                    <a:pt x="101158" y="134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61202" y="495142"/>
              <a:ext cx="134218" cy="126040"/>
            </a:xfrm>
            <a:custGeom>
              <a:avLst/>
              <a:gdLst/>
              <a:ahLst/>
              <a:cxnLst/>
              <a:rect l="0" t="0" r="0" b="0"/>
              <a:pathLst>
                <a:path w="134218" h="126040">
                  <a:moveTo>
                    <a:pt x="7875" y="52339"/>
                  </a:moveTo>
                  <a:lnTo>
                    <a:pt x="10995" y="95031"/>
                  </a:lnTo>
                  <a:lnTo>
                    <a:pt x="13941" y="108748"/>
                  </a:lnTo>
                  <a:lnTo>
                    <a:pt x="11351" y="103146"/>
                  </a:lnTo>
                  <a:lnTo>
                    <a:pt x="0" y="49787"/>
                  </a:lnTo>
                  <a:lnTo>
                    <a:pt x="866" y="25469"/>
                  </a:lnTo>
                  <a:lnTo>
                    <a:pt x="9049" y="6862"/>
                  </a:lnTo>
                  <a:lnTo>
                    <a:pt x="15677" y="2134"/>
                  </a:lnTo>
                  <a:lnTo>
                    <a:pt x="23605" y="152"/>
                  </a:lnTo>
                  <a:lnTo>
                    <a:pt x="32400" y="0"/>
                  </a:lnTo>
                  <a:lnTo>
                    <a:pt x="61545" y="10965"/>
                  </a:lnTo>
                  <a:lnTo>
                    <a:pt x="92408" y="29032"/>
                  </a:lnTo>
                  <a:lnTo>
                    <a:pt x="107057" y="45490"/>
                  </a:lnTo>
                  <a:lnTo>
                    <a:pt x="125993" y="84652"/>
                  </a:lnTo>
                  <a:lnTo>
                    <a:pt x="134217" y="126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69119" y="284269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58726"/>
                  </a:lnTo>
                  <a:lnTo>
                    <a:pt x="9065" y="208337"/>
                  </a:lnTo>
                  <a:lnTo>
                    <a:pt x="10095" y="260081"/>
                  </a:lnTo>
                  <a:lnTo>
                    <a:pt x="10471" y="323559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42777" y="379025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62482" y="14655"/>
                  </a:lnTo>
                  <a:lnTo>
                    <a:pt x="108307" y="20963"/>
                  </a:lnTo>
                  <a:lnTo>
                    <a:pt x="49427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08557" y="468193"/>
              <a:ext cx="140676" cy="149263"/>
            </a:xfrm>
            <a:custGeom>
              <a:avLst/>
              <a:gdLst/>
              <a:ahLst/>
              <a:cxnLst/>
              <a:rect l="0" t="0" r="0" b="0"/>
              <a:pathLst>
                <a:path w="140676" h="149263">
                  <a:moveTo>
                    <a:pt x="97515" y="5589"/>
                  </a:moveTo>
                  <a:lnTo>
                    <a:pt x="80748" y="0"/>
                  </a:lnTo>
                  <a:lnTo>
                    <a:pt x="63157" y="3495"/>
                  </a:lnTo>
                  <a:lnTo>
                    <a:pt x="36642" y="18616"/>
                  </a:lnTo>
                  <a:lnTo>
                    <a:pt x="22497" y="32436"/>
                  </a:lnTo>
                  <a:lnTo>
                    <a:pt x="0" y="80051"/>
                  </a:lnTo>
                  <a:lnTo>
                    <a:pt x="1922" y="103804"/>
                  </a:lnTo>
                  <a:lnTo>
                    <a:pt x="5710" y="116689"/>
                  </a:lnTo>
                  <a:lnTo>
                    <a:pt x="19279" y="134125"/>
                  </a:lnTo>
                  <a:lnTo>
                    <a:pt x="27810" y="140413"/>
                  </a:lnTo>
                  <a:lnTo>
                    <a:pt x="49767" y="147399"/>
                  </a:lnTo>
                  <a:lnTo>
                    <a:pt x="62174" y="149262"/>
                  </a:lnTo>
                  <a:lnTo>
                    <a:pt x="82198" y="145093"/>
                  </a:lnTo>
                  <a:lnTo>
                    <a:pt x="114117" y="123352"/>
                  </a:lnTo>
                  <a:lnTo>
                    <a:pt x="135839" y="97804"/>
                  </a:lnTo>
                  <a:lnTo>
                    <a:pt x="140675" y="75039"/>
                  </a:lnTo>
                  <a:lnTo>
                    <a:pt x="137754" y="50494"/>
                  </a:lnTo>
                  <a:lnTo>
                    <a:pt x="118572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71194" y="296312"/>
              <a:ext cx="113864" cy="314341"/>
            </a:xfrm>
            <a:custGeom>
              <a:avLst/>
              <a:gdLst/>
              <a:ahLst/>
              <a:cxnLst/>
              <a:rect l="0" t="0" r="0" b="0"/>
              <a:pathLst>
                <a:path w="113864" h="314341">
                  <a:moveTo>
                    <a:pt x="61221" y="314340"/>
                  </a:moveTo>
                  <a:lnTo>
                    <a:pt x="43262" y="252060"/>
                  </a:lnTo>
                  <a:lnTo>
                    <a:pt x="26072" y="189733"/>
                  </a:lnTo>
                  <a:lnTo>
                    <a:pt x="16904" y="127251"/>
                  </a:lnTo>
                  <a:lnTo>
                    <a:pt x="2439" y="71334"/>
                  </a:lnTo>
                  <a:lnTo>
                    <a:pt x="0" y="45681"/>
                  </a:lnTo>
                  <a:lnTo>
                    <a:pt x="5156" y="21801"/>
                  </a:lnTo>
                  <a:lnTo>
                    <a:pt x="9806" y="10519"/>
                  </a:lnTo>
                  <a:lnTo>
                    <a:pt x="16416" y="4168"/>
                  </a:lnTo>
                  <a:lnTo>
                    <a:pt x="24331" y="1104"/>
                  </a:lnTo>
                  <a:lnTo>
                    <a:pt x="78503" y="0"/>
                  </a:lnTo>
                  <a:lnTo>
                    <a:pt x="113863" y="90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16601" y="46325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67725" y="11992"/>
                  </a:lnTo>
                  <a:lnTo>
                    <a:pt x="17367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26908" y="463253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1829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21969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27253" y="460321"/>
              <a:ext cx="136872" cy="118747"/>
            </a:xfrm>
            <a:custGeom>
              <a:avLst/>
              <a:gdLst/>
              <a:ahLst/>
              <a:cxnLst/>
              <a:rect l="0" t="0" r="0" b="0"/>
              <a:pathLst>
                <a:path w="136872" h="118747">
                  <a:moveTo>
                    <a:pt x="0" y="45046"/>
                  </a:moveTo>
                  <a:lnTo>
                    <a:pt x="14655" y="103663"/>
                  </a:lnTo>
                  <a:lnTo>
                    <a:pt x="15619" y="108691"/>
                  </a:lnTo>
                  <a:lnTo>
                    <a:pt x="15092" y="108533"/>
                  </a:lnTo>
                  <a:lnTo>
                    <a:pt x="5841" y="83063"/>
                  </a:lnTo>
                  <a:lnTo>
                    <a:pt x="5716" y="64282"/>
                  </a:lnTo>
                  <a:lnTo>
                    <a:pt x="15168" y="18041"/>
                  </a:lnTo>
                  <a:lnTo>
                    <a:pt x="21810" y="9495"/>
                  </a:lnTo>
                  <a:lnTo>
                    <a:pt x="41669" y="0"/>
                  </a:lnTo>
                  <a:lnTo>
                    <a:pt x="62973" y="2019"/>
                  </a:lnTo>
                  <a:lnTo>
                    <a:pt x="82971" y="10715"/>
                  </a:lnTo>
                  <a:lnTo>
                    <a:pt x="107383" y="29935"/>
                  </a:lnTo>
                  <a:lnTo>
                    <a:pt x="122205" y="47689"/>
                  </a:lnTo>
                  <a:lnTo>
                    <a:pt x="130353" y="70397"/>
                  </a:lnTo>
                  <a:lnTo>
                    <a:pt x="136871" y="118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91929" y="418195"/>
              <a:ext cx="130124" cy="157441"/>
            </a:xfrm>
            <a:custGeom>
              <a:avLst/>
              <a:gdLst/>
              <a:ahLst/>
              <a:cxnLst/>
              <a:rect l="0" t="0" r="0" b="0"/>
              <a:pathLst>
                <a:path w="130124" h="157441">
                  <a:moveTo>
                    <a:pt x="98537" y="24001"/>
                  </a:moveTo>
                  <a:lnTo>
                    <a:pt x="80556" y="8360"/>
                  </a:lnTo>
                  <a:lnTo>
                    <a:pt x="63640" y="282"/>
                  </a:lnTo>
                  <a:lnTo>
                    <a:pt x="54215" y="0"/>
                  </a:lnTo>
                  <a:lnTo>
                    <a:pt x="34385" y="5925"/>
                  </a:lnTo>
                  <a:lnTo>
                    <a:pt x="20112" y="19477"/>
                  </a:lnTo>
                  <a:lnTo>
                    <a:pt x="1417" y="56773"/>
                  </a:lnTo>
                  <a:lnTo>
                    <a:pt x="0" y="80291"/>
                  </a:lnTo>
                  <a:lnTo>
                    <a:pt x="4440" y="105171"/>
                  </a:lnTo>
                  <a:lnTo>
                    <a:pt x="14212" y="127927"/>
                  </a:lnTo>
                  <a:lnTo>
                    <a:pt x="29474" y="143500"/>
                  </a:lnTo>
                  <a:lnTo>
                    <a:pt x="38457" y="149291"/>
                  </a:lnTo>
                  <a:lnTo>
                    <a:pt x="73457" y="157440"/>
                  </a:lnTo>
                  <a:lnTo>
                    <a:pt x="96749" y="153108"/>
                  </a:lnTo>
                  <a:lnTo>
                    <a:pt x="130123" y="139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95751" y="431668"/>
              <a:ext cx="84229" cy="140746"/>
            </a:xfrm>
            <a:custGeom>
              <a:avLst/>
              <a:gdLst/>
              <a:ahLst/>
              <a:cxnLst/>
              <a:rect l="0" t="0" r="0" b="0"/>
              <a:pathLst>
                <a:path w="84229" h="140746">
                  <a:moveTo>
                    <a:pt x="0" y="63171"/>
                  </a:moveTo>
                  <a:lnTo>
                    <a:pt x="25194" y="117046"/>
                  </a:lnTo>
                  <a:lnTo>
                    <a:pt x="35411" y="140745"/>
                  </a:lnTo>
                  <a:lnTo>
                    <a:pt x="20459" y="84801"/>
                  </a:lnTo>
                  <a:lnTo>
                    <a:pt x="16112" y="63426"/>
                  </a:lnTo>
                  <a:lnTo>
                    <a:pt x="18079" y="42227"/>
                  </a:lnTo>
                  <a:lnTo>
                    <a:pt x="25973" y="24227"/>
                  </a:lnTo>
                  <a:lnTo>
                    <a:pt x="31353" y="16151"/>
                  </a:lnTo>
                  <a:lnTo>
                    <a:pt x="39620" y="1076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60500" y="414109"/>
              <a:ext cx="118255" cy="154430"/>
            </a:xfrm>
            <a:custGeom>
              <a:avLst/>
              <a:gdLst/>
              <a:ahLst/>
              <a:cxnLst/>
              <a:rect l="0" t="0" r="0" b="0"/>
              <a:pathLst>
                <a:path w="118255" h="154430">
                  <a:moveTo>
                    <a:pt x="24764" y="80730"/>
                  </a:moveTo>
                  <a:lnTo>
                    <a:pt x="67455" y="77610"/>
                  </a:lnTo>
                  <a:lnTo>
                    <a:pt x="98634" y="66158"/>
                  </a:lnTo>
                  <a:lnTo>
                    <a:pt x="109106" y="60486"/>
                  </a:lnTo>
                  <a:lnTo>
                    <a:pt x="114917" y="52026"/>
                  </a:lnTo>
                  <a:lnTo>
                    <a:pt x="118254" y="30148"/>
                  </a:lnTo>
                  <a:lnTo>
                    <a:pt x="115167" y="21272"/>
                  </a:lnTo>
                  <a:lnTo>
                    <a:pt x="102378" y="8291"/>
                  </a:lnTo>
                  <a:lnTo>
                    <a:pt x="81876" y="1741"/>
                  </a:lnTo>
                  <a:lnTo>
                    <a:pt x="58336" y="0"/>
                  </a:lnTo>
                  <a:lnTo>
                    <a:pt x="36175" y="3126"/>
                  </a:lnTo>
                  <a:lnTo>
                    <a:pt x="27692" y="7937"/>
                  </a:lnTo>
                  <a:lnTo>
                    <a:pt x="15147" y="22641"/>
                  </a:lnTo>
                  <a:lnTo>
                    <a:pt x="1508" y="50650"/>
                  </a:lnTo>
                  <a:lnTo>
                    <a:pt x="0" y="73990"/>
                  </a:lnTo>
                  <a:lnTo>
                    <a:pt x="8564" y="121513"/>
                  </a:lnTo>
                  <a:lnTo>
                    <a:pt x="13964" y="130145"/>
                  </a:lnTo>
                  <a:lnTo>
                    <a:pt x="29323" y="142857"/>
                  </a:lnTo>
                  <a:lnTo>
                    <a:pt x="87935" y="1544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35901" y="420327"/>
              <a:ext cx="175748" cy="127155"/>
            </a:xfrm>
            <a:custGeom>
              <a:avLst/>
              <a:gdLst/>
              <a:ahLst/>
              <a:cxnLst/>
              <a:rect l="0" t="0" r="0" b="0"/>
              <a:pathLst>
                <a:path w="175748" h="127155">
                  <a:moveTo>
                    <a:pt x="102047" y="74512"/>
                  </a:moveTo>
                  <a:lnTo>
                    <a:pt x="87475" y="31820"/>
                  </a:lnTo>
                  <a:lnTo>
                    <a:pt x="81804" y="21484"/>
                  </a:lnTo>
                  <a:lnTo>
                    <a:pt x="66144" y="6880"/>
                  </a:lnTo>
                  <a:lnTo>
                    <a:pt x="57055" y="1348"/>
                  </a:lnTo>
                  <a:lnTo>
                    <a:pt x="47486" y="0"/>
                  </a:lnTo>
                  <a:lnTo>
                    <a:pt x="27495" y="4741"/>
                  </a:lnTo>
                  <a:lnTo>
                    <a:pt x="13151" y="17766"/>
                  </a:lnTo>
                  <a:lnTo>
                    <a:pt x="7688" y="26153"/>
                  </a:lnTo>
                  <a:lnTo>
                    <a:pt x="0" y="60313"/>
                  </a:lnTo>
                  <a:lnTo>
                    <a:pt x="4440" y="83409"/>
                  </a:lnTo>
                  <a:lnTo>
                    <a:pt x="8900" y="94481"/>
                  </a:lnTo>
                  <a:lnTo>
                    <a:pt x="16552" y="101863"/>
                  </a:lnTo>
                  <a:lnTo>
                    <a:pt x="37534" y="110065"/>
                  </a:lnTo>
                  <a:lnTo>
                    <a:pt x="47340" y="109912"/>
                  </a:lnTo>
                  <a:lnTo>
                    <a:pt x="64475" y="103503"/>
                  </a:lnTo>
                  <a:lnTo>
                    <a:pt x="76770" y="89737"/>
                  </a:lnTo>
                  <a:lnTo>
                    <a:pt x="81686" y="81152"/>
                  </a:lnTo>
                  <a:lnTo>
                    <a:pt x="87303" y="77769"/>
                  </a:lnTo>
                  <a:lnTo>
                    <a:pt x="93388" y="77853"/>
                  </a:lnTo>
                  <a:lnTo>
                    <a:pt x="106388" y="84186"/>
                  </a:lnTo>
                  <a:lnTo>
                    <a:pt x="159952" y="121276"/>
                  </a:lnTo>
                  <a:lnTo>
                    <a:pt x="175747" y="127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11884" y="389554"/>
              <a:ext cx="119916" cy="168457"/>
            </a:xfrm>
            <a:custGeom>
              <a:avLst/>
              <a:gdLst/>
              <a:ahLst/>
              <a:cxnLst/>
              <a:rect l="0" t="0" r="0" b="0"/>
              <a:pathLst>
                <a:path w="119916" h="168457">
                  <a:moveTo>
                    <a:pt x="94520" y="0"/>
                  </a:moveTo>
                  <a:lnTo>
                    <a:pt x="35904" y="0"/>
                  </a:lnTo>
                  <a:lnTo>
                    <a:pt x="15436" y="6239"/>
                  </a:lnTo>
                  <a:lnTo>
                    <a:pt x="6703" y="11178"/>
                  </a:lnTo>
                  <a:lnTo>
                    <a:pt x="2050" y="19151"/>
                  </a:lnTo>
                  <a:lnTo>
                    <a:pt x="0" y="40487"/>
                  </a:lnTo>
                  <a:lnTo>
                    <a:pt x="3431" y="49218"/>
                  </a:lnTo>
                  <a:lnTo>
                    <a:pt x="16602" y="62039"/>
                  </a:lnTo>
                  <a:lnTo>
                    <a:pt x="74017" y="87330"/>
                  </a:lnTo>
                  <a:lnTo>
                    <a:pt x="105213" y="103734"/>
                  </a:lnTo>
                  <a:lnTo>
                    <a:pt x="112177" y="112440"/>
                  </a:lnTo>
                  <a:lnTo>
                    <a:pt x="119915" y="134591"/>
                  </a:lnTo>
                  <a:lnTo>
                    <a:pt x="118469" y="144710"/>
                  </a:lnTo>
                  <a:lnTo>
                    <a:pt x="107504" y="162191"/>
                  </a:lnTo>
                  <a:lnTo>
                    <a:pt x="98497" y="166619"/>
                  </a:lnTo>
                  <a:lnTo>
                    <a:pt x="4187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14912" y="383218"/>
              <a:ext cx="223120" cy="174793"/>
            </a:xfrm>
            <a:custGeom>
              <a:avLst/>
              <a:gdLst/>
              <a:ahLst/>
              <a:cxnLst/>
              <a:rect l="0" t="0" r="0" b="0"/>
              <a:pathLst>
                <a:path w="223120" h="174793">
                  <a:moveTo>
                    <a:pt x="75720" y="90564"/>
                  </a:moveTo>
                  <a:lnTo>
                    <a:pt x="129595" y="71436"/>
                  </a:lnTo>
                  <a:lnTo>
                    <a:pt x="149967" y="60226"/>
                  </a:lnTo>
                  <a:lnTo>
                    <a:pt x="155634" y="52791"/>
                  </a:lnTo>
                  <a:lnTo>
                    <a:pt x="158242" y="44325"/>
                  </a:lnTo>
                  <a:lnTo>
                    <a:pt x="158810" y="35171"/>
                  </a:lnTo>
                  <a:lnTo>
                    <a:pt x="155680" y="26729"/>
                  </a:lnTo>
                  <a:lnTo>
                    <a:pt x="142843" y="11110"/>
                  </a:lnTo>
                  <a:lnTo>
                    <a:pt x="122320" y="2609"/>
                  </a:lnTo>
                  <a:lnTo>
                    <a:pt x="96431" y="0"/>
                  </a:lnTo>
                  <a:lnTo>
                    <a:pt x="51311" y="6278"/>
                  </a:lnTo>
                  <a:lnTo>
                    <a:pt x="26267" y="16449"/>
                  </a:lnTo>
                  <a:lnTo>
                    <a:pt x="9677" y="31888"/>
                  </a:lnTo>
                  <a:lnTo>
                    <a:pt x="3615" y="40918"/>
                  </a:lnTo>
                  <a:lnTo>
                    <a:pt x="0" y="60310"/>
                  </a:lnTo>
                  <a:lnTo>
                    <a:pt x="673" y="70395"/>
                  </a:lnTo>
                  <a:lnTo>
                    <a:pt x="7661" y="87839"/>
                  </a:lnTo>
                  <a:lnTo>
                    <a:pt x="31211" y="118102"/>
                  </a:lnTo>
                  <a:lnTo>
                    <a:pt x="66798" y="145440"/>
                  </a:lnTo>
                  <a:lnTo>
                    <a:pt x="123634" y="167143"/>
                  </a:lnTo>
                  <a:lnTo>
                    <a:pt x="182844" y="173281"/>
                  </a:lnTo>
                  <a:lnTo>
                    <a:pt x="223119" y="174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17699" y="197676"/>
              <a:ext cx="109887" cy="339278"/>
            </a:xfrm>
            <a:custGeom>
              <a:avLst/>
              <a:gdLst/>
              <a:ahLst/>
              <a:cxnLst/>
              <a:rect l="0" t="0" r="0" b="0"/>
              <a:pathLst>
                <a:path w="109887" h="339278">
                  <a:moveTo>
                    <a:pt x="78301" y="339277"/>
                  </a:moveTo>
                  <a:lnTo>
                    <a:pt x="61512" y="276997"/>
                  </a:lnTo>
                  <a:lnTo>
                    <a:pt x="54967" y="222946"/>
                  </a:lnTo>
                  <a:lnTo>
                    <a:pt x="42921" y="184316"/>
                  </a:lnTo>
                  <a:lnTo>
                    <a:pt x="23479" y="134232"/>
                  </a:lnTo>
                  <a:lnTo>
                    <a:pt x="8373" y="80449"/>
                  </a:lnTo>
                  <a:lnTo>
                    <a:pt x="0" y="45778"/>
                  </a:lnTo>
                  <a:lnTo>
                    <a:pt x="1776" y="23999"/>
                  </a:lnTo>
                  <a:lnTo>
                    <a:pt x="7397" y="15618"/>
                  </a:lnTo>
                  <a:lnTo>
                    <a:pt x="26121" y="3186"/>
                  </a:lnTo>
                  <a:lnTo>
                    <a:pt x="46921" y="0"/>
                  </a:lnTo>
                  <a:lnTo>
                    <a:pt x="109886" y="128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38073" y="400082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2249" y="3120"/>
                  </a:lnTo>
                  <a:lnTo>
                    <a:pt x="82858" y="8334"/>
                  </a:lnTo>
                  <a:lnTo>
                    <a:pt x="37418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47158" y="421139"/>
              <a:ext cx="43600" cy="101111"/>
            </a:xfrm>
            <a:custGeom>
              <a:avLst/>
              <a:gdLst/>
              <a:ahLst/>
              <a:cxnLst/>
              <a:rect l="0" t="0" r="0" b="0"/>
              <a:pathLst>
                <a:path w="43600" h="101111">
                  <a:moveTo>
                    <a:pt x="1485" y="31586"/>
                  </a:moveTo>
                  <a:lnTo>
                    <a:pt x="11060" y="55632"/>
                  </a:lnTo>
                  <a:lnTo>
                    <a:pt x="42961" y="100777"/>
                  </a:lnTo>
                  <a:lnTo>
                    <a:pt x="42004" y="101110"/>
                  </a:lnTo>
                  <a:lnTo>
                    <a:pt x="39026" y="98992"/>
                  </a:lnTo>
                  <a:lnTo>
                    <a:pt x="4285" y="51166"/>
                  </a:lnTo>
                  <a:lnTo>
                    <a:pt x="0" y="30930"/>
                  </a:lnTo>
                  <a:lnTo>
                    <a:pt x="495" y="20620"/>
                  </a:lnTo>
                  <a:lnTo>
                    <a:pt x="5504" y="13747"/>
                  </a:lnTo>
                  <a:lnTo>
                    <a:pt x="435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72279" y="436607"/>
              <a:ext cx="108109" cy="116300"/>
            </a:xfrm>
            <a:custGeom>
              <a:avLst/>
              <a:gdLst/>
              <a:ahLst/>
              <a:cxnLst/>
              <a:rect l="0" t="0" r="0" b="0"/>
              <a:pathLst>
                <a:path w="108109" h="116300">
                  <a:moveTo>
                    <a:pt x="86933" y="5589"/>
                  </a:moveTo>
                  <a:lnTo>
                    <a:pt x="70166" y="0"/>
                  </a:lnTo>
                  <a:lnTo>
                    <a:pt x="62887" y="693"/>
                  </a:lnTo>
                  <a:lnTo>
                    <a:pt x="21751" y="19214"/>
                  </a:lnTo>
                  <a:lnTo>
                    <a:pt x="8050" y="32702"/>
                  </a:lnTo>
                  <a:lnTo>
                    <a:pt x="2759" y="41212"/>
                  </a:lnTo>
                  <a:lnTo>
                    <a:pt x="0" y="63146"/>
                  </a:lnTo>
                  <a:lnTo>
                    <a:pt x="3843" y="86152"/>
                  </a:lnTo>
                  <a:lnTo>
                    <a:pt x="13349" y="104176"/>
                  </a:lnTo>
                  <a:lnTo>
                    <a:pt x="21500" y="109918"/>
                  </a:lnTo>
                  <a:lnTo>
                    <a:pt x="43033" y="116299"/>
                  </a:lnTo>
                  <a:lnTo>
                    <a:pt x="65083" y="112895"/>
                  </a:lnTo>
                  <a:lnTo>
                    <a:pt x="94107" y="97825"/>
                  </a:lnTo>
                  <a:lnTo>
                    <a:pt x="102244" y="91646"/>
                  </a:lnTo>
                  <a:lnTo>
                    <a:pt x="106499" y="84018"/>
                  </a:lnTo>
                  <a:lnTo>
                    <a:pt x="108108" y="66183"/>
                  </a:lnTo>
                  <a:lnTo>
                    <a:pt x="96846" y="36411"/>
                  </a:lnTo>
                  <a:lnTo>
                    <a:pt x="88220" y="25137"/>
                  </a:lnTo>
                  <a:lnTo>
                    <a:pt x="7640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01327" y="430236"/>
              <a:ext cx="200043" cy="117246"/>
            </a:xfrm>
            <a:custGeom>
              <a:avLst/>
              <a:gdLst/>
              <a:ahLst/>
              <a:cxnLst/>
              <a:rect l="0" t="0" r="0" b="0"/>
              <a:pathLst>
                <a:path w="200043" h="117246">
                  <a:moveTo>
                    <a:pt x="0" y="33017"/>
                  </a:moveTo>
                  <a:lnTo>
                    <a:pt x="27510" y="86892"/>
                  </a:lnTo>
                  <a:lnTo>
                    <a:pt x="36097" y="110592"/>
                  </a:lnTo>
                  <a:lnTo>
                    <a:pt x="22764" y="47404"/>
                  </a:lnTo>
                  <a:lnTo>
                    <a:pt x="27151" y="13104"/>
                  </a:lnTo>
                  <a:lnTo>
                    <a:pt x="32139" y="6873"/>
                  </a:lnTo>
                  <a:lnTo>
                    <a:pt x="38973" y="3890"/>
                  </a:lnTo>
                  <a:lnTo>
                    <a:pt x="47039" y="3070"/>
                  </a:lnTo>
                  <a:lnTo>
                    <a:pt x="53586" y="6034"/>
                  </a:lnTo>
                  <a:lnTo>
                    <a:pt x="63980" y="18685"/>
                  </a:lnTo>
                  <a:lnTo>
                    <a:pt x="76409" y="45538"/>
                  </a:lnTo>
                  <a:lnTo>
                    <a:pt x="80185" y="48384"/>
                  </a:lnTo>
                  <a:lnTo>
                    <a:pt x="83872" y="46771"/>
                  </a:lnTo>
                  <a:lnTo>
                    <a:pt x="91089" y="35621"/>
                  </a:lnTo>
                  <a:lnTo>
                    <a:pt x="98195" y="18967"/>
                  </a:lnTo>
                  <a:lnTo>
                    <a:pt x="111492" y="6106"/>
                  </a:lnTo>
                  <a:lnTo>
                    <a:pt x="119952" y="1038"/>
                  </a:lnTo>
                  <a:lnTo>
                    <a:pt x="129100" y="0"/>
                  </a:lnTo>
                  <a:lnTo>
                    <a:pt x="148625" y="5085"/>
                  </a:lnTo>
                  <a:lnTo>
                    <a:pt x="165881" y="18263"/>
                  </a:lnTo>
                  <a:lnTo>
                    <a:pt x="180179" y="35819"/>
                  </a:lnTo>
                  <a:lnTo>
                    <a:pt x="190434" y="55319"/>
                  </a:lnTo>
                  <a:lnTo>
                    <a:pt x="200042" y="117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27447" y="221098"/>
              <a:ext cx="37176" cy="368498"/>
            </a:xfrm>
            <a:custGeom>
              <a:avLst/>
              <a:gdLst/>
              <a:ahLst/>
              <a:cxnLst/>
              <a:rect l="0" t="0" r="0" b="0"/>
              <a:pathLst>
                <a:path w="37176" h="368498">
                  <a:moveTo>
                    <a:pt x="5589" y="0"/>
                  </a:moveTo>
                  <a:lnTo>
                    <a:pt x="0" y="16768"/>
                  </a:lnTo>
                  <a:lnTo>
                    <a:pt x="3271" y="70686"/>
                  </a:lnTo>
                  <a:lnTo>
                    <a:pt x="6072" y="121680"/>
                  </a:lnTo>
                  <a:lnTo>
                    <a:pt x="12621" y="178383"/>
                  </a:lnTo>
                  <a:lnTo>
                    <a:pt x="16251" y="227029"/>
                  </a:lnTo>
                  <a:lnTo>
                    <a:pt x="23046" y="276798"/>
                  </a:lnTo>
                  <a:lnTo>
                    <a:pt x="29055" y="333010"/>
                  </a:lnTo>
                  <a:lnTo>
                    <a:pt x="3717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49416" y="263212"/>
              <a:ext cx="204678" cy="203428"/>
            </a:xfrm>
            <a:custGeom>
              <a:avLst/>
              <a:gdLst/>
              <a:ahLst/>
              <a:cxnLst/>
              <a:rect l="0" t="0" r="0" b="0"/>
              <a:pathLst>
                <a:path w="204678" h="203428">
                  <a:moveTo>
                    <a:pt x="204677" y="136870"/>
                  </a:moveTo>
                  <a:lnTo>
                    <a:pt x="142584" y="151525"/>
                  </a:lnTo>
                  <a:lnTo>
                    <a:pt x="89006" y="176870"/>
                  </a:lnTo>
                  <a:lnTo>
                    <a:pt x="25705" y="199856"/>
                  </a:lnTo>
                  <a:lnTo>
                    <a:pt x="15172" y="203427"/>
                  </a:lnTo>
                  <a:lnTo>
                    <a:pt x="8151" y="201129"/>
                  </a:lnTo>
                  <a:lnTo>
                    <a:pt x="3470" y="194917"/>
                  </a:lnTo>
                  <a:lnTo>
                    <a:pt x="349" y="186097"/>
                  </a:lnTo>
                  <a:lnTo>
                    <a:pt x="0" y="166938"/>
                  </a:lnTo>
                  <a:lnTo>
                    <a:pt x="15681" y="105152"/>
                  </a:lnTo>
                  <a:lnTo>
                    <a:pt x="36267" y="42102"/>
                  </a:lnTo>
                  <a:lnTo>
                    <a:pt x="467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96165" y="263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17347" y="242155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1453" y="147997"/>
                  </a:lnTo>
                  <a:lnTo>
                    <a:pt x="18211" y="200219"/>
                  </a:lnTo>
                  <a:lnTo>
                    <a:pt x="20213" y="249617"/>
                  </a:lnTo>
                  <a:lnTo>
                    <a:pt x="20890" y="308230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91005" y="368497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7639" y="17958"/>
                  </a:lnTo>
                  <a:lnTo>
                    <a:pt x="138171" y="35149"/>
                  </a:lnTo>
                  <a:lnTo>
                    <a:pt x="86608" y="47974"/>
                  </a:lnTo>
                  <a:lnTo>
                    <a:pt x="34482" y="548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40525" y="468193"/>
              <a:ext cx="142303" cy="114459"/>
            </a:xfrm>
            <a:custGeom>
              <a:avLst/>
              <a:gdLst/>
              <a:ahLst/>
              <a:cxnLst/>
              <a:rect l="0" t="0" r="0" b="0"/>
              <a:pathLst>
                <a:path w="142303" h="114459">
                  <a:moveTo>
                    <a:pt x="87392" y="5589"/>
                  </a:moveTo>
                  <a:lnTo>
                    <a:pt x="70624" y="0"/>
                  </a:lnTo>
                  <a:lnTo>
                    <a:pt x="53034" y="375"/>
                  </a:lnTo>
                  <a:lnTo>
                    <a:pt x="34687" y="5611"/>
                  </a:lnTo>
                  <a:lnTo>
                    <a:pt x="18733" y="15737"/>
                  </a:lnTo>
                  <a:lnTo>
                    <a:pt x="6964" y="31156"/>
                  </a:lnTo>
                  <a:lnTo>
                    <a:pt x="2188" y="40181"/>
                  </a:lnTo>
                  <a:lnTo>
                    <a:pt x="0" y="62687"/>
                  </a:lnTo>
                  <a:lnTo>
                    <a:pt x="1055" y="75240"/>
                  </a:lnTo>
                  <a:lnTo>
                    <a:pt x="5267" y="84778"/>
                  </a:lnTo>
                  <a:lnTo>
                    <a:pt x="19307" y="98496"/>
                  </a:lnTo>
                  <a:lnTo>
                    <a:pt x="46942" y="112796"/>
                  </a:lnTo>
                  <a:lnTo>
                    <a:pt x="70194" y="114458"/>
                  </a:lnTo>
                  <a:lnTo>
                    <a:pt x="94956" y="110127"/>
                  </a:lnTo>
                  <a:lnTo>
                    <a:pt x="117660" y="100403"/>
                  </a:lnTo>
                  <a:lnTo>
                    <a:pt x="133210" y="85163"/>
                  </a:lnTo>
                  <a:lnTo>
                    <a:pt x="138994" y="76186"/>
                  </a:lnTo>
                  <a:lnTo>
                    <a:pt x="142302" y="56853"/>
                  </a:lnTo>
                  <a:lnTo>
                    <a:pt x="141546" y="46784"/>
                  </a:lnTo>
                  <a:lnTo>
                    <a:pt x="138702" y="38901"/>
                  </a:lnTo>
                  <a:lnTo>
                    <a:pt x="118978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28000" y="261898"/>
              <a:ext cx="225643" cy="317170"/>
            </a:xfrm>
            <a:custGeom>
              <a:avLst/>
              <a:gdLst/>
              <a:ahLst/>
              <a:cxnLst/>
              <a:rect l="0" t="0" r="0" b="0"/>
              <a:pathLst>
                <a:path w="225643" h="317170">
                  <a:moveTo>
                    <a:pt x="0" y="22371"/>
                  </a:moveTo>
                  <a:lnTo>
                    <a:pt x="58617" y="22371"/>
                  </a:lnTo>
                  <a:lnTo>
                    <a:pt x="112791" y="21201"/>
                  </a:lnTo>
                  <a:lnTo>
                    <a:pt x="168552" y="14038"/>
                  </a:lnTo>
                  <a:lnTo>
                    <a:pt x="195405" y="10478"/>
                  </a:lnTo>
                  <a:lnTo>
                    <a:pt x="224404" y="0"/>
                  </a:lnTo>
                  <a:lnTo>
                    <a:pt x="225642" y="1608"/>
                  </a:lnTo>
                  <a:lnTo>
                    <a:pt x="197645" y="60795"/>
                  </a:lnTo>
                  <a:lnTo>
                    <a:pt x="174308" y="114276"/>
                  </a:lnTo>
                  <a:lnTo>
                    <a:pt x="150288" y="173019"/>
                  </a:lnTo>
                  <a:lnTo>
                    <a:pt x="133932" y="229423"/>
                  </a:lnTo>
                  <a:lnTo>
                    <a:pt x="115889" y="290334"/>
                  </a:lnTo>
                  <a:lnTo>
                    <a:pt x="105285" y="317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391212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10514" y="284269"/>
              <a:ext cx="309576" cy="376108"/>
            </a:xfrm>
            <a:custGeom>
              <a:avLst/>
              <a:gdLst/>
              <a:ahLst/>
              <a:cxnLst/>
              <a:rect l="0" t="0" r="0" b="0"/>
              <a:pathLst>
                <a:path w="309576" h="376108">
                  <a:moveTo>
                    <a:pt x="196553" y="0"/>
                  </a:moveTo>
                  <a:lnTo>
                    <a:pt x="170166" y="15641"/>
                  </a:lnTo>
                  <a:lnTo>
                    <a:pt x="147001" y="23719"/>
                  </a:lnTo>
                  <a:lnTo>
                    <a:pt x="102063" y="23665"/>
                  </a:lnTo>
                  <a:lnTo>
                    <a:pt x="42880" y="14337"/>
                  </a:lnTo>
                  <a:lnTo>
                    <a:pt x="14391" y="12221"/>
                  </a:lnTo>
                  <a:lnTo>
                    <a:pt x="6091" y="16336"/>
                  </a:lnTo>
                  <a:lnTo>
                    <a:pt x="1729" y="23759"/>
                  </a:lnTo>
                  <a:lnTo>
                    <a:pt x="0" y="44485"/>
                  </a:lnTo>
                  <a:lnTo>
                    <a:pt x="11472" y="103980"/>
                  </a:lnTo>
                  <a:lnTo>
                    <a:pt x="28218" y="157756"/>
                  </a:lnTo>
                  <a:lnTo>
                    <a:pt x="31687" y="168341"/>
                  </a:lnTo>
                  <a:lnTo>
                    <a:pt x="35170" y="171889"/>
                  </a:lnTo>
                  <a:lnTo>
                    <a:pt x="38661" y="170745"/>
                  </a:lnTo>
                  <a:lnTo>
                    <a:pt x="42160" y="166472"/>
                  </a:lnTo>
                  <a:lnTo>
                    <a:pt x="72989" y="151210"/>
                  </a:lnTo>
                  <a:lnTo>
                    <a:pt x="123219" y="133401"/>
                  </a:lnTo>
                  <a:lnTo>
                    <a:pt x="160136" y="134023"/>
                  </a:lnTo>
                  <a:lnTo>
                    <a:pt x="195122" y="141616"/>
                  </a:lnTo>
                  <a:lnTo>
                    <a:pt x="244450" y="170303"/>
                  </a:lnTo>
                  <a:lnTo>
                    <a:pt x="271316" y="194870"/>
                  </a:lnTo>
                  <a:lnTo>
                    <a:pt x="302946" y="251772"/>
                  </a:lnTo>
                  <a:lnTo>
                    <a:pt x="309575" y="289588"/>
                  </a:lnTo>
                  <a:lnTo>
                    <a:pt x="304887" y="313540"/>
                  </a:lnTo>
                  <a:lnTo>
                    <a:pt x="293834" y="334713"/>
                  </a:lnTo>
                  <a:lnTo>
                    <a:pt x="277224" y="351922"/>
                  </a:lnTo>
                  <a:lnTo>
                    <a:pt x="242552" y="369175"/>
                  </a:lnTo>
                  <a:lnTo>
                    <a:pt x="197054" y="376107"/>
                  </a:lnTo>
                  <a:lnTo>
                    <a:pt x="146089" y="370044"/>
                  </a:lnTo>
                  <a:lnTo>
                    <a:pt x="84440" y="351947"/>
                  </a:lnTo>
                  <a:lnTo>
                    <a:pt x="7021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771355" y="990007"/>
            <a:ext cx="5209368" cy="872390"/>
            <a:chOff x="1771355" y="990007"/>
            <a:chExt cx="5209368" cy="872390"/>
          </a:xfrm>
        </p:grpSpPr>
        <p:grpSp>
          <p:nvGrpSpPr>
            <p:cNvPr id="73" name="Group 72"/>
            <p:cNvGrpSpPr/>
            <p:nvPr/>
          </p:nvGrpSpPr>
          <p:grpSpPr>
            <a:xfrm>
              <a:off x="1771355" y="990007"/>
              <a:ext cx="5209368" cy="872390"/>
              <a:chOff x="1771355" y="990007"/>
              <a:chExt cx="5209368" cy="872390"/>
            </a:xfrm>
          </p:grpSpPr>
          <p:sp>
            <p:nvSpPr>
              <p:cNvPr id="47" name="Freeform 46"/>
              <p:cNvSpPr/>
              <p:nvPr/>
            </p:nvSpPr>
            <p:spPr>
              <a:xfrm>
                <a:off x="1771355" y="1356321"/>
                <a:ext cx="222650" cy="506076"/>
              </a:xfrm>
              <a:custGeom>
                <a:avLst/>
                <a:gdLst/>
                <a:ahLst/>
                <a:cxnLst/>
                <a:rect l="0" t="0" r="0" b="0"/>
                <a:pathLst>
                  <a:path w="222650" h="506076">
                    <a:moveTo>
                      <a:pt x="29347" y="170640"/>
                    </a:moveTo>
                    <a:lnTo>
                      <a:pt x="29347" y="219570"/>
                    </a:lnTo>
                    <a:lnTo>
                      <a:pt x="29347" y="278701"/>
                    </a:lnTo>
                    <a:lnTo>
                      <a:pt x="29347" y="326920"/>
                    </a:lnTo>
                    <a:lnTo>
                      <a:pt x="29347" y="378252"/>
                    </a:lnTo>
                    <a:lnTo>
                      <a:pt x="30516" y="438424"/>
                    </a:lnTo>
                    <a:lnTo>
                      <a:pt x="38412" y="501828"/>
                    </a:lnTo>
                    <a:lnTo>
                      <a:pt x="38900" y="506075"/>
                    </a:lnTo>
                    <a:lnTo>
                      <a:pt x="39442" y="498317"/>
                    </a:lnTo>
                    <a:lnTo>
                      <a:pt x="31485" y="442240"/>
                    </a:lnTo>
                    <a:lnTo>
                      <a:pt x="24180" y="387806"/>
                    </a:lnTo>
                    <a:lnTo>
                      <a:pt x="18707" y="331993"/>
                    </a:lnTo>
                    <a:lnTo>
                      <a:pt x="10694" y="275908"/>
                    </a:lnTo>
                    <a:lnTo>
                      <a:pt x="3175" y="219770"/>
                    </a:lnTo>
                    <a:lnTo>
                      <a:pt x="0" y="164790"/>
                    </a:lnTo>
                    <a:lnTo>
                      <a:pt x="6967" y="102496"/>
                    </a:lnTo>
                    <a:lnTo>
                      <a:pt x="17604" y="48688"/>
                    </a:lnTo>
                    <a:lnTo>
                      <a:pt x="28417" y="25192"/>
                    </a:lnTo>
                    <a:lnTo>
                      <a:pt x="44141" y="9290"/>
                    </a:lnTo>
                    <a:lnTo>
                      <a:pt x="53248" y="3412"/>
                    </a:lnTo>
                    <a:lnTo>
                      <a:pt x="78964" y="0"/>
                    </a:lnTo>
                    <a:lnTo>
                      <a:pt x="131954" y="7342"/>
                    </a:lnTo>
                    <a:lnTo>
                      <a:pt x="188502" y="41549"/>
                    </a:lnTo>
                    <a:lnTo>
                      <a:pt x="202638" y="58284"/>
                    </a:lnTo>
                    <a:lnTo>
                      <a:pt x="221245" y="97623"/>
                    </a:lnTo>
                    <a:lnTo>
                      <a:pt x="222649" y="118301"/>
                    </a:lnTo>
                    <a:lnTo>
                      <a:pt x="218204" y="138019"/>
                    </a:lnTo>
                    <a:lnTo>
                      <a:pt x="189157" y="191514"/>
                    </a:lnTo>
                    <a:lnTo>
                      <a:pt x="163655" y="214000"/>
                    </a:lnTo>
                    <a:lnTo>
                      <a:pt x="113237" y="236560"/>
                    </a:lnTo>
                    <a:lnTo>
                      <a:pt x="71461" y="24433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2063914" y="1590132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2312892" y="1426615"/>
                <a:ext cx="179502" cy="178217"/>
              </a:xfrm>
              <a:custGeom>
                <a:avLst/>
                <a:gdLst/>
                <a:ahLst/>
                <a:cxnLst/>
                <a:rect l="0" t="0" r="0" b="0"/>
                <a:pathLst>
                  <a:path w="179502" h="178217">
                    <a:moveTo>
                      <a:pt x="119519" y="5589"/>
                    </a:moveTo>
                    <a:lnTo>
                      <a:pt x="102752" y="0"/>
                    </a:lnTo>
                    <a:lnTo>
                      <a:pt x="69968" y="2113"/>
                    </a:lnTo>
                    <a:lnTo>
                      <a:pt x="36207" y="10149"/>
                    </a:lnTo>
                    <a:lnTo>
                      <a:pt x="27713" y="15648"/>
                    </a:lnTo>
                    <a:lnTo>
                      <a:pt x="15156" y="31117"/>
                    </a:lnTo>
                    <a:lnTo>
                      <a:pt x="1509" y="59556"/>
                    </a:lnTo>
                    <a:lnTo>
                      <a:pt x="0" y="82997"/>
                    </a:lnTo>
                    <a:lnTo>
                      <a:pt x="4399" y="107843"/>
                    </a:lnTo>
                    <a:lnTo>
                      <a:pt x="32798" y="163118"/>
                    </a:lnTo>
                    <a:lnTo>
                      <a:pt x="41818" y="170270"/>
                    </a:lnTo>
                    <a:lnTo>
                      <a:pt x="64318" y="178216"/>
                    </a:lnTo>
                    <a:lnTo>
                      <a:pt x="97704" y="177101"/>
                    </a:lnTo>
                    <a:lnTo>
                      <a:pt x="116063" y="169164"/>
                    </a:lnTo>
                    <a:lnTo>
                      <a:pt x="160225" y="137138"/>
                    </a:lnTo>
                    <a:lnTo>
                      <a:pt x="171926" y="119037"/>
                    </a:lnTo>
                    <a:lnTo>
                      <a:pt x="179501" y="83527"/>
                    </a:lnTo>
                    <a:lnTo>
                      <a:pt x="175034" y="63235"/>
                    </a:lnTo>
                    <a:lnTo>
                      <a:pt x="164080" y="46417"/>
                    </a:lnTo>
                    <a:lnTo>
                      <a:pt x="130048" y="1611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2519759" y="1256660"/>
                <a:ext cx="133752" cy="344001"/>
              </a:xfrm>
              <a:custGeom>
                <a:avLst/>
                <a:gdLst/>
                <a:ahLst/>
                <a:cxnLst/>
                <a:rect l="0" t="0" r="0" b="0"/>
                <a:pathLst>
                  <a:path w="133752" h="344001">
                    <a:moveTo>
                      <a:pt x="81108" y="344000"/>
                    </a:moveTo>
                    <a:lnTo>
                      <a:pt x="63150" y="288955"/>
                    </a:lnTo>
                    <a:lnTo>
                      <a:pt x="45959" y="229488"/>
                    </a:lnTo>
                    <a:lnTo>
                      <a:pt x="28459" y="175716"/>
                    </a:lnTo>
                    <a:lnTo>
                      <a:pt x="7408" y="112388"/>
                    </a:lnTo>
                    <a:lnTo>
                      <a:pt x="0" y="77673"/>
                    </a:lnTo>
                    <a:lnTo>
                      <a:pt x="607" y="52497"/>
                    </a:lnTo>
                    <a:lnTo>
                      <a:pt x="8675" y="29610"/>
                    </a:lnTo>
                    <a:lnTo>
                      <a:pt x="23179" y="13978"/>
                    </a:lnTo>
                    <a:lnTo>
                      <a:pt x="31961" y="8172"/>
                    </a:lnTo>
                    <a:lnTo>
                      <a:pt x="66676" y="0"/>
                    </a:lnTo>
                    <a:lnTo>
                      <a:pt x="116469" y="5346"/>
                    </a:lnTo>
                    <a:lnTo>
                      <a:pt x="133751" y="708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2485054" y="1442733"/>
                <a:ext cx="14740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0529">
                    <a:moveTo>
                      <a:pt x="147399" y="0"/>
                    </a:moveTo>
                    <a:lnTo>
                      <a:pt x="88782" y="9065"/>
                    </a:lnTo>
                    <a:lnTo>
                      <a:pt x="26972" y="10335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2893480" y="1414268"/>
                <a:ext cx="139057" cy="177930"/>
              </a:xfrm>
              <a:custGeom>
                <a:avLst/>
                <a:gdLst/>
                <a:ahLst/>
                <a:cxnLst/>
                <a:rect l="0" t="0" r="0" b="0"/>
                <a:pathLst>
                  <a:path w="139057" h="177930">
                    <a:moveTo>
                      <a:pt x="139056" y="17936"/>
                    </a:moveTo>
                    <a:lnTo>
                      <a:pt x="127878" y="6758"/>
                    </a:lnTo>
                    <a:lnTo>
                      <a:pt x="109911" y="1270"/>
                    </a:lnTo>
                    <a:lnTo>
                      <a:pt x="87498" y="0"/>
                    </a:lnTo>
                    <a:lnTo>
                      <a:pt x="65838" y="3336"/>
                    </a:lnTo>
                    <a:lnTo>
                      <a:pt x="47633" y="11837"/>
                    </a:lnTo>
                    <a:lnTo>
                      <a:pt x="31743" y="24584"/>
                    </a:lnTo>
                    <a:lnTo>
                      <a:pt x="10813" y="51491"/>
                    </a:lnTo>
                    <a:lnTo>
                      <a:pt x="951" y="71454"/>
                    </a:lnTo>
                    <a:lnTo>
                      <a:pt x="0" y="113602"/>
                    </a:lnTo>
                    <a:lnTo>
                      <a:pt x="12716" y="151957"/>
                    </a:lnTo>
                    <a:lnTo>
                      <a:pt x="27923" y="168358"/>
                    </a:lnTo>
                    <a:lnTo>
                      <a:pt x="36891" y="174369"/>
                    </a:lnTo>
                    <a:lnTo>
                      <a:pt x="56215" y="177929"/>
                    </a:lnTo>
                    <a:lnTo>
                      <a:pt x="96942" y="17586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3116764" y="1569075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0" y="0"/>
                    </a:move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3453676" y="1379562"/>
                <a:ext cx="105286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21058">
                    <a:moveTo>
                      <a:pt x="105285" y="0"/>
                    </a:moveTo>
                    <a:lnTo>
                      <a:pt x="71663" y="14471"/>
                    </a:lnTo>
                    <a:lnTo>
                      <a:pt x="26200" y="1975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3474733" y="1474318"/>
                <a:ext cx="842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">
                    <a:moveTo>
                      <a:pt x="84228" y="0"/>
                    </a:moveTo>
                    <a:lnTo>
                      <a:pt x="25611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3835701" y="1093183"/>
                <a:ext cx="207572" cy="179333"/>
              </a:xfrm>
              <a:custGeom>
                <a:avLst/>
                <a:gdLst/>
                <a:ahLst/>
                <a:cxnLst/>
                <a:rect l="0" t="0" r="0" b="0"/>
                <a:pathLst>
                  <a:path w="207572" h="179333">
                    <a:moveTo>
                      <a:pt x="165457" y="75809"/>
                    </a:moveTo>
                    <a:lnTo>
                      <a:pt x="155881" y="51762"/>
                    </a:lnTo>
                    <a:lnTo>
                      <a:pt x="126053" y="16216"/>
                    </a:lnTo>
                    <a:lnTo>
                      <a:pt x="99970" y="700"/>
                    </a:lnTo>
                    <a:lnTo>
                      <a:pt x="90213" y="0"/>
                    </a:lnTo>
                    <a:lnTo>
                      <a:pt x="70014" y="5461"/>
                    </a:lnTo>
                    <a:lnTo>
                      <a:pt x="52458" y="18807"/>
                    </a:lnTo>
                    <a:lnTo>
                      <a:pt x="22123" y="61559"/>
                    </a:lnTo>
                    <a:lnTo>
                      <a:pt x="3176" y="107829"/>
                    </a:lnTo>
                    <a:lnTo>
                      <a:pt x="0" y="145998"/>
                    </a:lnTo>
                    <a:lnTo>
                      <a:pt x="3403" y="169005"/>
                    </a:lnTo>
                    <a:lnTo>
                      <a:pt x="9458" y="175374"/>
                    </a:lnTo>
                    <a:lnTo>
                      <a:pt x="18173" y="178451"/>
                    </a:lnTo>
                    <a:lnTo>
                      <a:pt x="28663" y="179332"/>
                    </a:lnTo>
                    <a:lnTo>
                      <a:pt x="46558" y="174071"/>
                    </a:lnTo>
                    <a:lnTo>
                      <a:pt x="77110" y="151631"/>
                    </a:lnTo>
                    <a:lnTo>
                      <a:pt x="93006" y="125961"/>
                    </a:lnTo>
                    <a:lnTo>
                      <a:pt x="105125" y="96128"/>
                    </a:lnTo>
                    <a:lnTo>
                      <a:pt x="110028" y="91694"/>
                    </a:lnTo>
                    <a:lnTo>
                      <a:pt x="115636" y="91079"/>
                    </a:lnTo>
                    <a:lnTo>
                      <a:pt x="121714" y="93008"/>
                    </a:lnTo>
                    <a:lnTo>
                      <a:pt x="131588" y="104510"/>
                    </a:lnTo>
                    <a:lnTo>
                      <a:pt x="135858" y="112490"/>
                    </a:lnTo>
                    <a:lnTo>
                      <a:pt x="149962" y="124477"/>
                    </a:lnTo>
                    <a:lnTo>
                      <a:pt x="207571" y="14950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4064329" y="1134829"/>
                <a:ext cx="294798" cy="128920"/>
              </a:xfrm>
              <a:custGeom>
                <a:avLst/>
                <a:gdLst/>
                <a:ahLst/>
                <a:cxnLst/>
                <a:rect l="0" t="0" r="0" b="0"/>
                <a:pathLst>
                  <a:path w="294798" h="128920">
                    <a:moveTo>
                      <a:pt x="0" y="23634"/>
                    </a:moveTo>
                    <a:lnTo>
                      <a:pt x="3119" y="66326"/>
                    </a:lnTo>
                    <a:lnTo>
                      <a:pt x="14654" y="107976"/>
                    </a:lnTo>
                    <a:lnTo>
                      <a:pt x="16788" y="110278"/>
                    </a:lnTo>
                    <a:lnTo>
                      <a:pt x="18211" y="107133"/>
                    </a:lnTo>
                    <a:lnTo>
                      <a:pt x="23927" y="45898"/>
                    </a:lnTo>
                    <a:lnTo>
                      <a:pt x="26480" y="34967"/>
                    </a:lnTo>
                    <a:lnTo>
                      <a:pt x="31691" y="26510"/>
                    </a:lnTo>
                    <a:lnTo>
                      <a:pt x="46840" y="13994"/>
                    </a:lnTo>
                    <a:lnTo>
                      <a:pt x="55793" y="12528"/>
                    </a:lnTo>
                    <a:lnTo>
                      <a:pt x="75099" y="17138"/>
                    </a:lnTo>
                    <a:lnTo>
                      <a:pt x="107684" y="39162"/>
                    </a:lnTo>
                    <a:lnTo>
                      <a:pt x="128353" y="60341"/>
                    </a:lnTo>
                    <a:lnTo>
                      <a:pt x="140065" y="81304"/>
                    </a:lnTo>
                    <a:lnTo>
                      <a:pt x="140170" y="79628"/>
                    </a:lnTo>
                    <a:lnTo>
                      <a:pt x="139071" y="75001"/>
                    </a:lnTo>
                    <a:lnTo>
                      <a:pt x="148613" y="32608"/>
                    </a:lnTo>
                    <a:lnTo>
                      <a:pt x="151717" y="22598"/>
                    </a:lnTo>
                    <a:lnTo>
                      <a:pt x="157297" y="14755"/>
                    </a:lnTo>
                    <a:lnTo>
                      <a:pt x="172855" y="2920"/>
                    </a:lnTo>
                    <a:lnTo>
                      <a:pt x="194587" y="0"/>
                    </a:lnTo>
                    <a:lnTo>
                      <a:pt x="217504" y="3771"/>
                    </a:lnTo>
                    <a:lnTo>
                      <a:pt x="235489" y="13247"/>
                    </a:lnTo>
                    <a:lnTo>
                      <a:pt x="258767" y="37324"/>
                    </a:lnTo>
                    <a:lnTo>
                      <a:pt x="287080" y="97611"/>
                    </a:lnTo>
                    <a:lnTo>
                      <a:pt x="294797" y="12891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4398077" y="1142346"/>
                <a:ext cx="131791" cy="142519"/>
              </a:xfrm>
              <a:custGeom>
                <a:avLst/>
                <a:gdLst/>
                <a:ahLst/>
                <a:cxnLst/>
                <a:rect l="0" t="0" r="0" b="0"/>
                <a:pathLst>
                  <a:path w="131791" h="142519">
                    <a:moveTo>
                      <a:pt x="87392" y="5589"/>
                    </a:moveTo>
                    <a:lnTo>
                      <a:pt x="70624" y="0"/>
                    </a:lnTo>
                    <a:lnTo>
                      <a:pt x="53033" y="375"/>
                    </a:lnTo>
                    <a:lnTo>
                      <a:pt x="34686" y="5611"/>
                    </a:lnTo>
                    <a:lnTo>
                      <a:pt x="18734" y="15737"/>
                    </a:lnTo>
                    <a:lnTo>
                      <a:pt x="6964" y="31156"/>
                    </a:lnTo>
                    <a:lnTo>
                      <a:pt x="2188" y="40181"/>
                    </a:lnTo>
                    <a:lnTo>
                      <a:pt x="0" y="62687"/>
                    </a:lnTo>
                    <a:lnTo>
                      <a:pt x="4097" y="87118"/>
                    </a:lnTo>
                    <a:lnTo>
                      <a:pt x="13717" y="109674"/>
                    </a:lnTo>
                    <a:lnTo>
                      <a:pt x="37876" y="136515"/>
                    </a:lnTo>
                    <a:lnTo>
                      <a:pt x="48532" y="140836"/>
                    </a:lnTo>
                    <a:lnTo>
                      <a:pt x="72850" y="142518"/>
                    </a:lnTo>
                    <a:lnTo>
                      <a:pt x="107260" y="136887"/>
                    </a:lnTo>
                    <a:lnTo>
                      <a:pt x="115845" y="131726"/>
                    </a:lnTo>
                    <a:lnTo>
                      <a:pt x="128504" y="116632"/>
                    </a:lnTo>
                    <a:lnTo>
                      <a:pt x="131790" y="95105"/>
                    </a:lnTo>
                    <a:lnTo>
                      <a:pt x="124367" y="48747"/>
                    </a:lnTo>
                    <a:lnTo>
                      <a:pt x="119061" y="40210"/>
                    </a:lnTo>
                    <a:lnTo>
                      <a:pt x="103807" y="27605"/>
                    </a:lnTo>
                    <a:lnTo>
                      <a:pt x="76863" y="1611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4583152" y="1158463"/>
                <a:ext cx="150578" cy="144064"/>
              </a:xfrm>
              <a:custGeom>
                <a:avLst/>
                <a:gdLst/>
                <a:ahLst/>
                <a:cxnLst/>
                <a:rect l="0" t="0" r="0" b="0"/>
                <a:pathLst>
                  <a:path w="150578" h="144064">
                    <a:moveTo>
                      <a:pt x="18130" y="0"/>
                    </a:moveTo>
                    <a:lnTo>
                      <a:pt x="6952" y="16768"/>
                    </a:lnTo>
                    <a:lnTo>
                      <a:pt x="0" y="49552"/>
                    </a:lnTo>
                    <a:lnTo>
                      <a:pt x="3529" y="83313"/>
                    </a:lnTo>
                    <a:lnTo>
                      <a:pt x="17573" y="115542"/>
                    </a:lnTo>
                    <a:lnTo>
                      <a:pt x="33091" y="130511"/>
                    </a:lnTo>
                    <a:lnTo>
                      <a:pt x="52855" y="139893"/>
                    </a:lnTo>
                    <a:lnTo>
                      <a:pt x="77237" y="144063"/>
                    </a:lnTo>
                    <a:lnTo>
                      <a:pt x="100552" y="139678"/>
                    </a:lnTo>
                    <a:lnTo>
                      <a:pt x="130289" y="124054"/>
                    </a:lnTo>
                    <a:lnTo>
                      <a:pt x="138526" y="117798"/>
                    </a:lnTo>
                    <a:lnTo>
                      <a:pt x="147679" y="98368"/>
                    </a:lnTo>
                    <a:lnTo>
                      <a:pt x="150577" y="75305"/>
                    </a:lnTo>
                    <a:lnTo>
                      <a:pt x="144472" y="3158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4801323" y="1189380"/>
                <a:ext cx="136872" cy="116483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16483">
                    <a:moveTo>
                      <a:pt x="0" y="669"/>
                    </a:moveTo>
                    <a:lnTo>
                      <a:pt x="17959" y="61779"/>
                    </a:lnTo>
                    <a:lnTo>
                      <a:pt x="25859" y="87796"/>
                    </a:lnTo>
                    <a:lnTo>
                      <a:pt x="23971" y="82676"/>
                    </a:lnTo>
                    <a:lnTo>
                      <a:pt x="22803" y="43557"/>
                    </a:lnTo>
                    <a:lnTo>
                      <a:pt x="26902" y="22070"/>
                    </a:lnTo>
                    <a:lnTo>
                      <a:pt x="31973" y="13766"/>
                    </a:lnTo>
                    <a:lnTo>
                      <a:pt x="46966" y="1421"/>
                    </a:lnTo>
                    <a:lnTo>
                      <a:pt x="55877" y="0"/>
                    </a:lnTo>
                    <a:lnTo>
                      <a:pt x="75137" y="4661"/>
                    </a:lnTo>
                    <a:lnTo>
                      <a:pt x="100122" y="20439"/>
                    </a:lnTo>
                    <a:lnTo>
                      <a:pt x="111960" y="36362"/>
                    </a:lnTo>
                    <a:lnTo>
                      <a:pt x="131684" y="84268"/>
                    </a:lnTo>
                    <a:lnTo>
                      <a:pt x="136871" y="11648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4990837" y="990007"/>
                <a:ext cx="21058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05328">
                    <a:moveTo>
                      <a:pt x="0" y="0"/>
                    </a:moveTo>
                    <a:lnTo>
                      <a:pt x="3119" y="54145"/>
                    </a:lnTo>
                    <a:lnTo>
                      <a:pt x="9065" y="114681"/>
                    </a:lnTo>
                    <a:lnTo>
                      <a:pt x="10239" y="174558"/>
                    </a:lnTo>
                    <a:lnTo>
                      <a:pt x="13591" y="231446"/>
                    </a:lnTo>
                    <a:lnTo>
                      <a:pt x="18845" y="270568"/>
                    </a:lnTo>
                    <a:lnTo>
                      <a:pt x="21057" y="3053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4917137" y="1116349"/>
                <a:ext cx="189514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31587">
                    <a:moveTo>
                      <a:pt x="189513" y="0"/>
                    </a:moveTo>
                    <a:lnTo>
                      <a:pt x="152035" y="8333"/>
                    </a:lnTo>
                    <a:lnTo>
                      <a:pt x="100612" y="10095"/>
                    </a:lnTo>
                    <a:lnTo>
                      <a:pt x="39766" y="21924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5341122" y="1137406"/>
                <a:ext cx="119391" cy="153039"/>
              </a:xfrm>
              <a:custGeom>
                <a:avLst/>
                <a:gdLst/>
                <a:ahLst/>
                <a:cxnLst/>
                <a:rect l="0" t="0" r="0" b="0"/>
                <a:pathLst>
                  <a:path w="119391" h="153039">
                    <a:moveTo>
                      <a:pt x="70855" y="0"/>
                    </a:moveTo>
                    <a:lnTo>
                      <a:pt x="48498" y="0"/>
                    </a:lnTo>
                    <a:lnTo>
                      <a:pt x="39572" y="3510"/>
                    </a:lnTo>
                    <a:lnTo>
                      <a:pt x="23416" y="16768"/>
                    </a:lnTo>
                    <a:lnTo>
                      <a:pt x="6756" y="43963"/>
                    </a:lnTo>
                    <a:lnTo>
                      <a:pt x="0" y="79837"/>
                    </a:lnTo>
                    <a:lnTo>
                      <a:pt x="4658" y="103333"/>
                    </a:lnTo>
                    <a:lnTo>
                      <a:pt x="20435" y="133173"/>
                    </a:lnTo>
                    <a:lnTo>
                      <a:pt x="26713" y="141424"/>
                    </a:lnTo>
                    <a:lnTo>
                      <a:pt x="46167" y="150593"/>
                    </a:lnTo>
                    <a:lnTo>
                      <a:pt x="57906" y="153038"/>
                    </a:lnTo>
                    <a:lnTo>
                      <a:pt x="68071" y="152328"/>
                    </a:lnTo>
                    <a:lnTo>
                      <a:pt x="85605" y="145300"/>
                    </a:lnTo>
                    <a:lnTo>
                      <a:pt x="108630" y="128190"/>
                    </a:lnTo>
                    <a:lnTo>
                      <a:pt x="116890" y="108836"/>
                    </a:lnTo>
                    <a:lnTo>
                      <a:pt x="119390" y="85806"/>
                    </a:lnTo>
                    <a:lnTo>
                      <a:pt x="116603" y="63873"/>
                    </a:lnTo>
                    <a:lnTo>
                      <a:pt x="108344" y="45546"/>
                    </a:lnTo>
                    <a:lnTo>
                      <a:pt x="96875" y="30771"/>
                    </a:lnTo>
                    <a:lnTo>
                      <a:pt x="70855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5481391" y="1000536"/>
                <a:ext cx="77986" cy="284270"/>
              </a:xfrm>
              <a:custGeom>
                <a:avLst/>
                <a:gdLst/>
                <a:ahLst/>
                <a:cxnLst/>
                <a:rect l="0" t="0" r="0" b="0"/>
                <a:pathLst>
                  <a:path w="77986" h="284270">
                    <a:moveTo>
                      <a:pt x="77985" y="284269"/>
                    </a:moveTo>
                    <a:lnTo>
                      <a:pt x="52791" y="230394"/>
                    </a:lnTo>
                    <a:lnTo>
                      <a:pt x="32741" y="178822"/>
                    </a:lnTo>
                    <a:lnTo>
                      <a:pt x="18398" y="122367"/>
                    </a:lnTo>
                    <a:lnTo>
                      <a:pt x="786" y="64034"/>
                    </a:lnTo>
                    <a:lnTo>
                      <a:pt x="0" y="42497"/>
                    </a:lnTo>
                    <a:lnTo>
                      <a:pt x="1429" y="31841"/>
                    </a:lnTo>
                    <a:lnTo>
                      <a:pt x="5891" y="23567"/>
                    </a:lnTo>
                    <a:lnTo>
                      <a:pt x="20206" y="11254"/>
                    </a:lnTo>
                    <a:lnTo>
                      <a:pt x="38267" y="5002"/>
                    </a:lnTo>
                    <a:lnTo>
                      <a:pt x="67456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5422505" y="1147935"/>
                <a:ext cx="1579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0529">
                    <a:moveTo>
                      <a:pt x="157928" y="0"/>
                    </a:moveTo>
                    <a:lnTo>
                      <a:pt x="108997" y="8333"/>
                    </a:lnTo>
                    <a:lnTo>
                      <a:pt x="49866" y="10095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5836109" y="1143809"/>
                <a:ext cx="144408" cy="164448"/>
              </a:xfrm>
              <a:custGeom>
                <a:avLst/>
                <a:gdLst/>
                <a:ahLst/>
                <a:cxnLst/>
                <a:rect l="0" t="0" r="0" b="0"/>
                <a:pathLst>
                  <a:path w="144408" h="164448">
                    <a:moveTo>
                      <a:pt x="133878" y="14654"/>
                    </a:moveTo>
                    <a:lnTo>
                      <a:pt x="89915" y="0"/>
                    </a:lnTo>
                    <a:lnTo>
                      <a:pt x="54041" y="1084"/>
                    </a:lnTo>
                    <a:lnTo>
                      <a:pt x="33664" y="9013"/>
                    </a:lnTo>
                    <a:lnTo>
                      <a:pt x="24955" y="14403"/>
                    </a:lnTo>
                    <a:lnTo>
                      <a:pt x="12158" y="29750"/>
                    </a:lnTo>
                    <a:lnTo>
                      <a:pt x="3741" y="49440"/>
                    </a:lnTo>
                    <a:lnTo>
                      <a:pt x="0" y="73788"/>
                    </a:lnTo>
                    <a:lnTo>
                      <a:pt x="4577" y="97088"/>
                    </a:lnTo>
                    <a:lnTo>
                      <a:pt x="26579" y="140642"/>
                    </a:lnTo>
                    <a:lnTo>
                      <a:pt x="42906" y="155657"/>
                    </a:lnTo>
                    <a:lnTo>
                      <a:pt x="52173" y="161298"/>
                    </a:lnTo>
                    <a:lnTo>
                      <a:pt x="71829" y="164447"/>
                    </a:lnTo>
                    <a:lnTo>
                      <a:pt x="81984" y="163649"/>
                    </a:lnTo>
                    <a:lnTo>
                      <a:pt x="99505" y="156524"/>
                    </a:lnTo>
                    <a:lnTo>
                      <a:pt x="144407" y="13046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6043686" y="1000536"/>
                <a:ext cx="178986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294799">
                    <a:moveTo>
                      <a:pt x="0" y="0"/>
                    </a:moveTo>
                    <a:lnTo>
                      <a:pt x="3120" y="54144"/>
                    </a:lnTo>
                    <a:lnTo>
                      <a:pt x="14655" y="114680"/>
                    </a:lnTo>
                    <a:lnTo>
                      <a:pt x="20963" y="173388"/>
                    </a:lnTo>
                    <a:lnTo>
                      <a:pt x="29141" y="226232"/>
                    </a:lnTo>
                    <a:lnTo>
                      <a:pt x="31103" y="286713"/>
                    </a:lnTo>
                    <a:lnTo>
                      <a:pt x="31264" y="291748"/>
                    </a:lnTo>
                    <a:lnTo>
                      <a:pt x="34686" y="232514"/>
                    </a:lnTo>
                    <a:lnTo>
                      <a:pt x="41153" y="212134"/>
                    </a:lnTo>
                    <a:lnTo>
                      <a:pt x="51825" y="195277"/>
                    </a:lnTo>
                    <a:lnTo>
                      <a:pt x="67487" y="183106"/>
                    </a:lnTo>
                    <a:lnTo>
                      <a:pt x="76577" y="178223"/>
                    </a:lnTo>
                    <a:lnTo>
                      <a:pt x="84977" y="177307"/>
                    </a:lnTo>
                    <a:lnTo>
                      <a:pt x="100549" y="182528"/>
                    </a:lnTo>
                    <a:lnTo>
                      <a:pt x="128059" y="204211"/>
                    </a:lnTo>
                    <a:lnTo>
                      <a:pt x="147258" y="232862"/>
                    </a:lnTo>
                    <a:lnTo>
                      <a:pt x="178985" y="2947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6246852" y="1162691"/>
                <a:ext cx="165333" cy="141772"/>
              </a:xfrm>
              <a:custGeom>
                <a:avLst/>
                <a:gdLst/>
                <a:ahLst/>
                <a:cxnLst/>
                <a:rect l="0" t="0" r="0" b="0"/>
                <a:pathLst>
                  <a:path w="165333" h="141772">
                    <a:moveTo>
                      <a:pt x="102161" y="48415"/>
                    </a:moveTo>
                    <a:lnTo>
                      <a:pt x="92586" y="24368"/>
                    </a:lnTo>
                    <a:lnTo>
                      <a:pt x="81917" y="10041"/>
                    </a:lnTo>
                    <a:lnTo>
                      <a:pt x="63138" y="2114"/>
                    </a:lnTo>
                    <a:lnTo>
                      <a:pt x="51579" y="0"/>
                    </a:lnTo>
                    <a:lnTo>
                      <a:pt x="41533" y="931"/>
                    </a:lnTo>
                    <a:lnTo>
                      <a:pt x="24133" y="8203"/>
                    </a:lnTo>
                    <a:lnTo>
                      <a:pt x="11719" y="22354"/>
                    </a:lnTo>
                    <a:lnTo>
                      <a:pt x="3473" y="41512"/>
                    </a:lnTo>
                    <a:lnTo>
                      <a:pt x="0" y="77435"/>
                    </a:lnTo>
                    <a:lnTo>
                      <a:pt x="7030" y="110826"/>
                    </a:lnTo>
                    <a:lnTo>
                      <a:pt x="17377" y="132305"/>
                    </a:lnTo>
                    <a:lnTo>
                      <a:pt x="24581" y="138267"/>
                    </a:lnTo>
                    <a:lnTo>
                      <a:pt x="32894" y="141071"/>
                    </a:lnTo>
                    <a:lnTo>
                      <a:pt x="41945" y="141771"/>
                    </a:lnTo>
                    <a:lnTo>
                      <a:pt x="58241" y="136310"/>
                    </a:lnTo>
                    <a:lnTo>
                      <a:pt x="65862" y="131578"/>
                    </a:lnTo>
                    <a:lnTo>
                      <a:pt x="77449" y="113842"/>
                    </a:lnTo>
                    <a:lnTo>
                      <a:pt x="94420" y="69917"/>
                    </a:lnTo>
                    <a:lnTo>
                      <a:pt x="98170" y="66259"/>
                    </a:lnTo>
                    <a:lnTo>
                      <a:pt x="101840" y="67330"/>
                    </a:lnTo>
                    <a:lnTo>
                      <a:pt x="147013" y="113083"/>
                    </a:lnTo>
                    <a:lnTo>
                      <a:pt x="165332" y="1221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6425206" y="1163223"/>
                <a:ext cx="144906" cy="132112"/>
              </a:xfrm>
              <a:custGeom>
                <a:avLst/>
                <a:gdLst/>
                <a:ahLst/>
                <a:cxnLst/>
                <a:rect l="0" t="0" r="0" b="0"/>
                <a:pathLst>
                  <a:path w="144906" h="132112">
                    <a:moveTo>
                      <a:pt x="8035" y="26826"/>
                    </a:moveTo>
                    <a:lnTo>
                      <a:pt x="13624" y="85443"/>
                    </a:lnTo>
                    <a:lnTo>
                      <a:pt x="12931" y="91640"/>
                    </a:lnTo>
                    <a:lnTo>
                      <a:pt x="10129" y="93432"/>
                    </a:lnTo>
                    <a:lnTo>
                      <a:pt x="5921" y="92287"/>
                    </a:lnTo>
                    <a:lnTo>
                      <a:pt x="3117" y="86844"/>
                    </a:lnTo>
                    <a:lnTo>
                      <a:pt x="0" y="68318"/>
                    </a:lnTo>
                    <a:lnTo>
                      <a:pt x="3834" y="37170"/>
                    </a:lnTo>
                    <a:lnTo>
                      <a:pt x="17969" y="11303"/>
                    </a:lnTo>
                    <a:lnTo>
                      <a:pt x="26356" y="5949"/>
                    </a:lnTo>
                    <a:lnTo>
                      <a:pt x="48153" y="0"/>
                    </a:lnTo>
                    <a:lnTo>
                      <a:pt x="58176" y="753"/>
                    </a:lnTo>
                    <a:lnTo>
                      <a:pt x="75553" y="7829"/>
                    </a:lnTo>
                    <a:lnTo>
                      <a:pt x="98490" y="24967"/>
                    </a:lnTo>
                    <a:lnTo>
                      <a:pt x="126031" y="60124"/>
                    </a:lnTo>
                    <a:lnTo>
                      <a:pt x="138793" y="90504"/>
                    </a:lnTo>
                    <a:lnTo>
                      <a:pt x="144905" y="13211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6612225" y="1150415"/>
                <a:ext cx="161426" cy="298037"/>
              </a:xfrm>
              <a:custGeom>
                <a:avLst/>
                <a:gdLst/>
                <a:ahLst/>
                <a:cxnLst/>
                <a:rect l="0" t="0" r="0" b="0"/>
                <a:pathLst>
                  <a:path w="161426" h="298037">
                    <a:moveTo>
                      <a:pt x="115813" y="81748"/>
                    </a:moveTo>
                    <a:lnTo>
                      <a:pt x="101159" y="28720"/>
                    </a:lnTo>
                    <a:lnTo>
                      <a:pt x="88243" y="10997"/>
                    </a:lnTo>
                    <a:lnTo>
                      <a:pt x="79886" y="2995"/>
                    </a:lnTo>
                    <a:lnTo>
                      <a:pt x="70805" y="0"/>
                    </a:lnTo>
                    <a:lnTo>
                      <a:pt x="51356" y="2911"/>
                    </a:lnTo>
                    <a:lnTo>
                      <a:pt x="34133" y="15124"/>
                    </a:lnTo>
                    <a:lnTo>
                      <a:pt x="19850" y="32250"/>
                    </a:lnTo>
                    <a:lnTo>
                      <a:pt x="9602" y="51560"/>
                    </a:lnTo>
                    <a:lnTo>
                      <a:pt x="7387" y="74960"/>
                    </a:lnTo>
                    <a:lnTo>
                      <a:pt x="11472" y="98618"/>
                    </a:lnTo>
                    <a:lnTo>
                      <a:pt x="21087" y="116932"/>
                    </a:lnTo>
                    <a:lnTo>
                      <a:pt x="29266" y="121581"/>
                    </a:lnTo>
                    <a:lnTo>
                      <a:pt x="50831" y="123628"/>
                    </a:lnTo>
                    <a:lnTo>
                      <a:pt x="60794" y="120197"/>
                    </a:lnTo>
                    <a:lnTo>
                      <a:pt x="78102" y="107025"/>
                    </a:lnTo>
                    <a:lnTo>
                      <a:pt x="85994" y="104448"/>
                    </a:lnTo>
                    <a:lnTo>
                      <a:pt x="93594" y="105070"/>
                    </a:lnTo>
                    <a:lnTo>
                      <a:pt x="101000" y="107825"/>
                    </a:lnTo>
                    <a:lnTo>
                      <a:pt x="112349" y="120244"/>
                    </a:lnTo>
                    <a:lnTo>
                      <a:pt x="136566" y="180231"/>
                    </a:lnTo>
                    <a:lnTo>
                      <a:pt x="154379" y="238779"/>
                    </a:lnTo>
                    <a:lnTo>
                      <a:pt x="161419" y="260334"/>
                    </a:lnTo>
                    <a:lnTo>
                      <a:pt x="161425" y="269826"/>
                    </a:lnTo>
                    <a:lnTo>
                      <a:pt x="155193" y="286611"/>
                    </a:lnTo>
                    <a:lnTo>
                      <a:pt x="147915" y="292022"/>
                    </a:lnTo>
                    <a:lnTo>
                      <a:pt x="127351" y="298036"/>
                    </a:lnTo>
                    <a:lnTo>
                      <a:pt x="89466" y="295832"/>
                    </a:lnTo>
                    <a:lnTo>
                      <a:pt x="32276" y="281328"/>
                    </a:lnTo>
                    <a:lnTo>
                      <a:pt x="0" y="27126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6816237" y="1153297"/>
                <a:ext cx="143474" cy="194680"/>
              </a:xfrm>
              <a:custGeom>
                <a:avLst/>
                <a:gdLst/>
                <a:ahLst/>
                <a:cxnLst/>
                <a:rect l="0" t="0" r="0" b="0"/>
                <a:pathLst>
                  <a:path w="143474" h="194680">
                    <a:moveTo>
                      <a:pt x="17086" y="89394"/>
                    </a:moveTo>
                    <a:lnTo>
                      <a:pt x="75704" y="83805"/>
                    </a:lnTo>
                    <a:lnTo>
                      <a:pt x="120303" y="70266"/>
                    </a:lnTo>
                    <a:lnTo>
                      <a:pt x="137440" y="59056"/>
                    </a:lnTo>
                    <a:lnTo>
                      <a:pt x="141776" y="51621"/>
                    </a:lnTo>
                    <a:lnTo>
                      <a:pt x="143473" y="34002"/>
                    </a:lnTo>
                    <a:lnTo>
                      <a:pt x="139949" y="25560"/>
                    </a:lnTo>
                    <a:lnTo>
                      <a:pt x="126674" y="9941"/>
                    </a:lnTo>
                    <a:lnTo>
                      <a:pt x="102836" y="1439"/>
                    </a:lnTo>
                    <a:lnTo>
                      <a:pt x="75085" y="0"/>
                    </a:lnTo>
                    <a:lnTo>
                      <a:pt x="51053" y="7160"/>
                    </a:lnTo>
                    <a:lnTo>
                      <a:pt x="34913" y="21260"/>
                    </a:lnTo>
                    <a:lnTo>
                      <a:pt x="9429" y="58908"/>
                    </a:lnTo>
                    <a:lnTo>
                      <a:pt x="0" y="95309"/>
                    </a:lnTo>
                    <a:lnTo>
                      <a:pt x="2795" y="130141"/>
                    </a:lnTo>
                    <a:lnTo>
                      <a:pt x="16622" y="162689"/>
                    </a:lnTo>
                    <a:lnTo>
                      <a:pt x="32088" y="177732"/>
                    </a:lnTo>
                    <a:lnTo>
                      <a:pt x="50660" y="187147"/>
                    </a:lnTo>
                    <a:lnTo>
                      <a:pt x="90786" y="19467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3843230" y="1347979"/>
                <a:ext cx="3137493" cy="49348"/>
              </a:xfrm>
              <a:custGeom>
                <a:avLst/>
                <a:gdLst/>
                <a:ahLst/>
                <a:cxnLst/>
                <a:rect l="0" t="0" r="0" b="0"/>
                <a:pathLst>
                  <a:path w="3137493" h="49348">
                    <a:moveTo>
                      <a:pt x="3137492" y="31583"/>
                    </a:moveTo>
                    <a:lnTo>
                      <a:pt x="3088561" y="31583"/>
                    </a:lnTo>
                    <a:lnTo>
                      <a:pt x="3029431" y="31583"/>
                    </a:lnTo>
                    <a:lnTo>
                      <a:pt x="2981213" y="31583"/>
                    </a:lnTo>
                    <a:lnTo>
                      <a:pt x="2929880" y="31583"/>
                    </a:lnTo>
                    <a:lnTo>
                      <a:pt x="2877626" y="31583"/>
                    </a:lnTo>
                    <a:lnTo>
                      <a:pt x="2815973" y="31583"/>
                    </a:lnTo>
                    <a:lnTo>
                      <a:pt x="2761854" y="34702"/>
                    </a:lnTo>
                    <a:lnTo>
                      <a:pt x="2711432" y="40648"/>
                    </a:lnTo>
                    <a:lnTo>
                      <a:pt x="2655243" y="41822"/>
                    </a:lnTo>
                    <a:lnTo>
                      <a:pt x="2592151" y="42054"/>
                    </a:lnTo>
                    <a:lnTo>
                      <a:pt x="2534281" y="42100"/>
                    </a:lnTo>
                    <a:lnTo>
                      <a:pt x="2486281" y="42108"/>
                    </a:lnTo>
                    <a:lnTo>
                      <a:pt x="2435014" y="42110"/>
                    </a:lnTo>
                    <a:lnTo>
                      <a:pt x="2372524" y="49347"/>
                    </a:lnTo>
                    <a:lnTo>
                      <a:pt x="2311307" y="48870"/>
                    </a:lnTo>
                    <a:lnTo>
                      <a:pt x="2259138" y="43446"/>
                    </a:lnTo>
                    <a:lnTo>
                      <a:pt x="2212124" y="42507"/>
                    </a:lnTo>
                    <a:lnTo>
                      <a:pt x="2161150" y="42228"/>
                    </a:lnTo>
                    <a:lnTo>
                      <a:pt x="2098758" y="42134"/>
                    </a:lnTo>
                    <a:lnTo>
                      <a:pt x="2049701" y="42118"/>
                    </a:lnTo>
                    <a:lnTo>
                      <a:pt x="1990610" y="42113"/>
                    </a:lnTo>
                    <a:lnTo>
                      <a:pt x="1933877" y="42112"/>
                    </a:lnTo>
                    <a:lnTo>
                      <a:pt x="1886074" y="42111"/>
                    </a:lnTo>
                    <a:lnTo>
                      <a:pt x="1825924" y="40941"/>
                    </a:lnTo>
                    <a:lnTo>
                      <a:pt x="1765862" y="33778"/>
                    </a:lnTo>
                    <a:lnTo>
                      <a:pt x="1703609" y="32016"/>
                    </a:lnTo>
                    <a:lnTo>
                      <a:pt x="1645082" y="31668"/>
                    </a:lnTo>
                    <a:lnTo>
                      <a:pt x="1596694" y="31608"/>
                    </a:lnTo>
                    <a:lnTo>
                      <a:pt x="1537829" y="31588"/>
                    </a:lnTo>
                    <a:lnTo>
                      <a:pt x="1475551" y="31584"/>
                    </a:lnTo>
                    <a:lnTo>
                      <a:pt x="1415330" y="30413"/>
                    </a:lnTo>
                    <a:lnTo>
                      <a:pt x="1361494" y="26369"/>
                    </a:lnTo>
                    <a:lnTo>
                      <a:pt x="1311129" y="30553"/>
                    </a:lnTo>
                    <a:lnTo>
                      <a:pt x="1256119" y="31379"/>
                    </a:lnTo>
                    <a:lnTo>
                      <a:pt x="1200193" y="31542"/>
                    </a:lnTo>
                    <a:lnTo>
                      <a:pt x="1137287" y="24342"/>
                    </a:lnTo>
                    <a:lnTo>
                      <a:pt x="1083783" y="21704"/>
                    </a:lnTo>
                    <a:lnTo>
                      <a:pt x="1028155" y="21182"/>
                    </a:lnTo>
                    <a:lnTo>
                      <a:pt x="964871" y="21079"/>
                    </a:lnTo>
                    <a:lnTo>
                      <a:pt x="902977" y="21059"/>
                    </a:lnTo>
                    <a:lnTo>
                      <a:pt x="840362" y="15466"/>
                    </a:lnTo>
                    <a:lnTo>
                      <a:pt x="782933" y="11502"/>
                    </a:lnTo>
                    <a:lnTo>
                      <a:pt x="723409" y="10719"/>
                    </a:lnTo>
                    <a:lnTo>
                      <a:pt x="661262" y="10564"/>
                    </a:lnTo>
                    <a:lnTo>
                      <a:pt x="612520" y="10537"/>
                    </a:lnTo>
                    <a:lnTo>
                      <a:pt x="552054" y="3292"/>
                    </a:lnTo>
                    <a:lnTo>
                      <a:pt x="498169" y="3768"/>
                    </a:lnTo>
                    <a:lnTo>
                      <a:pt x="474092" y="6352"/>
                    </a:lnTo>
                    <a:lnTo>
                      <a:pt x="420508" y="1599"/>
                    </a:lnTo>
                    <a:lnTo>
                      <a:pt x="364863" y="314"/>
                    </a:lnTo>
                    <a:lnTo>
                      <a:pt x="308811" y="60"/>
                    </a:lnTo>
                    <a:lnTo>
                      <a:pt x="252679" y="10"/>
                    </a:lnTo>
                    <a:lnTo>
                      <a:pt x="196531" y="0"/>
                    </a:lnTo>
                    <a:lnTo>
                      <a:pt x="140380" y="6064"/>
                    </a:lnTo>
                    <a:lnTo>
                      <a:pt x="84228" y="1542"/>
                    </a:lnTo>
                    <a:lnTo>
                      <a:pt x="28076" y="5892"/>
                    </a:lnTo>
                    <a:lnTo>
                      <a:pt x="0" y="105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4199261" y="1442733"/>
              <a:ext cx="2339266" cy="354883"/>
              <a:chOff x="4199261" y="1442733"/>
              <a:chExt cx="2339266" cy="354883"/>
            </a:xfrm>
          </p:grpSpPr>
          <p:sp>
            <p:nvSpPr>
              <p:cNvPr id="74" name="Freeform 73"/>
              <p:cNvSpPr/>
              <p:nvPr/>
            </p:nvSpPr>
            <p:spPr>
              <a:xfrm>
                <a:off x="4199261" y="1522835"/>
                <a:ext cx="173666" cy="153785"/>
              </a:xfrm>
              <a:custGeom>
                <a:avLst/>
                <a:gdLst/>
                <a:ahLst/>
                <a:cxnLst/>
                <a:rect l="0" t="0" r="0" b="0"/>
                <a:pathLst>
                  <a:path w="173666" h="153785">
                    <a:moveTo>
                      <a:pt x="128280" y="14654"/>
                    </a:moveTo>
                    <a:lnTo>
                      <a:pt x="84318" y="0"/>
                    </a:lnTo>
                    <a:lnTo>
                      <a:pt x="64288" y="2682"/>
                    </a:lnTo>
                    <a:lnTo>
                      <a:pt x="22833" y="23468"/>
                    </a:lnTo>
                    <a:lnTo>
                      <a:pt x="8105" y="42748"/>
                    </a:lnTo>
                    <a:lnTo>
                      <a:pt x="0" y="65745"/>
                    </a:lnTo>
                    <a:lnTo>
                      <a:pt x="297" y="87664"/>
                    </a:lnTo>
                    <a:lnTo>
                      <a:pt x="12630" y="119735"/>
                    </a:lnTo>
                    <a:lnTo>
                      <a:pt x="27747" y="134666"/>
                    </a:lnTo>
                    <a:lnTo>
                      <a:pt x="59108" y="149649"/>
                    </a:lnTo>
                    <a:lnTo>
                      <a:pt x="71637" y="153784"/>
                    </a:lnTo>
                    <a:lnTo>
                      <a:pt x="94916" y="152139"/>
                    </a:lnTo>
                    <a:lnTo>
                      <a:pt x="115791" y="143609"/>
                    </a:lnTo>
                    <a:lnTo>
                      <a:pt x="155636" y="112340"/>
                    </a:lnTo>
                    <a:lnTo>
                      <a:pt x="171611" y="80513"/>
                    </a:lnTo>
                    <a:lnTo>
                      <a:pt x="173665" y="57963"/>
                    </a:lnTo>
                    <a:lnTo>
                      <a:pt x="172574" y="47036"/>
                    </a:lnTo>
                    <a:lnTo>
                      <a:pt x="162004" y="28656"/>
                    </a:lnTo>
                    <a:lnTo>
                      <a:pt x="146778" y="15028"/>
                    </a:lnTo>
                    <a:lnTo>
                      <a:pt x="117752" y="41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4443355" y="1526961"/>
                <a:ext cx="73700" cy="109160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09160">
                    <a:moveTo>
                      <a:pt x="0" y="31585"/>
                    </a:moveTo>
                    <a:lnTo>
                      <a:pt x="17958" y="85460"/>
                    </a:lnTo>
                    <a:lnTo>
                      <a:pt x="24749" y="105833"/>
                    </a:lnTo>
                    <a:lnTo>
                      <a:pt x="24688" y="109159"/>
                    </a:lnTo>
                    <a:lnTo>
                      <a:pt x="22308" y="107868"/>
                    </a:lnTo>
                    <a:lnTo>
                      <a:pt x="18381" y="103497"/>
                    </a:lnTo>
                    <a:lnTo>
                      <a:pt x="7266" y="74989"/>
                    </a:lnTo>
                    <a:lnTo>
                      <a:pt x="2153" y="36907"/>
                    </a:lnTo>
                    <a:lnTo>
                      <a:pt x="7196" y="16013"/>
                    </a:lnTo>
                    <a:lnTo>
                      <a:pt x="11816" y="7166"/>
                    </a:lnTo>
                    <a:lnTo>
                      <a:pt x="19576" y="2437"/>
                    </a:lnTo>
                    <a:lnTo>
                      <a:pt x="73699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4601282" y="1548018"/>
                <a:ext cx="31586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94757">
                    <a:moveTo>
                      <a:pt x="0" y="0"/>
                    </a:moveTo>
                    <a:lnTo>
                      <a:pt x="17958" y="62258"/>
                    </a:lnTo>
                    <a:lnTo>
                      <a:pt x="31585" y="947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4611811" y="149537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4706329" y="1565740"/>
                <a:ext cx="172080" cy="231876"/>
              </a:xfrm>
              <a:custGeom>
                <a:avLst/>
                <a:gdLst/>
                <a:ahLst/>
                <a:cxnLst/>
                <a:rect l="0" t="0" r="0" b="0"/>
                <a:pathLst>
                  <a:path w="172080" h="231876">
                    <a:moveTo>
                      <a:pt x="105523" y="55977"/>
                    </a:moveTo>
                    <a:lnTo>
                      <a:pt x="95948" y="31931"/>
                    </a:lnTo>
                    <a:lnTo>
                      <a:pt x="85280" y="17604"/>
                    </a:lnTo>
                    <a:lnTo>
                      <a:pt x="60530" y="1973"/>
                    </a:lnTo>
                    <a:lnTo>
                      <a:pt x="41073" y="0"/>
                    </a:lnTo>
                    <a:lnTo>
                      <a:pt x="21896" y="4192"/>
                    </a:lnTo>
                    <a:lnTo>
                      <a:pt x="5575" y="13854"/>
                    </a:lnTo>
                    <a:lnTo>
                      <a:pt x="1456" y="20876"/>
                    </a:lnTo>
                    <a:lnTo>
                      <a:pt x="0" y="38037"/>
                    </a:lnTo>
                    <a:lnTo>
                      <a:pt x="6371" y="54243"/>
                    </a:lnTo>
                    <a:lnTo>
                      <a:pt x="11346" y="61840"/>
                    </a:lnTo>
                    <a:lnTo>
                      <a:pt x="26232" y="73401"/>
                    </a:lnTo>
                    <a:lnTo>
                      <a:pt x="35114" y="78122"/>
                    </a:lnTo>
                    <a:lnTo>
                      <a:pt x="54343" y="80247"/>
                    </a:lnTo>
                    <a:lnTo>
                      <a:pt x="73418" y="76122"/>
                    </a:lnTo>
                    <a:lnTo>
                      <a:pt x="89694" y="66490"/>
                    </a:lnTo>
                    <a:lnTo>
                      <a:pt x="97310" y="65326"/>
                    </a:lnTo>
                    <a:lnTo>
                      <a:pt x="104727" y="66889"/>
                    </a:lnTo>
                    <a:lnTo>
                      <a:pt x="112011" y="70270"/>
                    </a:lnTo>
                    <a:lnTo>
                      <a:pt x="133442" y="91798"/>
                    </a:lnTo>
                    <a:lnTo>
                      <a:pt x="161045" y="151105"/>
                    </a:lnTo>
                    <a:lnTo>
                      <a:pt x="172017" y="182429"/>
                    </a:lnTo>
                    <a:lnTo>
                      <a:pt x="172079" y="191751"/>
                    </a:lnTo>
                    <a:lnTo>
                      <a:pt x="165909" y="208348"/>
                    </a:lnTo>
                    <a:lnTo>
                      <a:pt x="152248" y="220404"/>
                    </a:lnTo>
                    <a:lnTo>
                      <a:pt x="133309" y="228491"/>
                    </a:lnTo>
                    <a:lnTo>
                      <a:pt x="97508" y="231875"/>
                    </a:lnTo>
                    <a:lnTo>
                      <a:pt x="52880" y="22443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4896080" y="1569075"/>
                <a:ext cx="10530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94757">
                    <a:moveTo>
                      <a:pt x="0" y="0"/>
                    </a:moveTo>
                    <a:lnTo>
                      <a:pt x="9065" y="58617"/>
                    </a:lnTo>
                    <a:lnTo>
                      <a:pt x="10529" y="947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4885552" y="1505904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4990836" y="1578657"/>
                <a:ext cx="115815" cy="79023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79023">
                    <a:moveTo>
                      <a:pt x="0" y="53589"/>
                    </a:moveTo>
                    <a:lnTo>
                      <a:pt x="6066" y="79022"/>
                    </a:lnTo>
                    <a:lnTo>
                      <a:pt x="3476" y="73081"/>
                    </a:lnTo>
                    <a:lnTo>
                      <a:pt x="6620" y="50005"/>
                    </a:lnTo>
                    <a:lnTo>
                      <a:pt x="14960" y="20941"/>
                    </a:lnTo>
                    <a:lnTo>
                      <a:pt x="20502" y="13107"/>
                    </a:lnTo>
                    <a:lnTo>
                      <a:pt x="36018" y="1282"/>
                    </a:lnTo>
                    <a:lnTo>
                      <a:pt x="43900" y="0"/>
                    </a:lnTo>
                    <a:lnTo>
                      <a:pt x="51493" y="1485"/>
                    </a:lnTo>
                    <a:lnTo>
                      <a:pt x="73359" y="14754"/>
                    </a:lnTo>
                    <a:lnTo>
                      <a:pt x="101708" y="45788"/>
                    </a:lnTo>
                    <a:lnTo>
                      <a:pt x="115814" y="7464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5153287" y="1578892"/>
                <a:ext cx="111291" cy="84940"/>
              </a:xfrm>
              <a:custGeom>
                <a:avLst/>
                <a:gdLst/>
                <a:ahLst/>
                <a:cxnLst/>
                <a:rect l="0" t="0" r="0" b="0"/>
                <a:pathLst>
                  <a:path w="111291" h="84940">
                    <a:moveTo>
                      <a:pt x="79705" y="42825"/>
                    </a:moveTo>
                    <a:lnTo>
                      <a:pt x="70130" y="18779"/>
                    </a:lnTo>
                    <a:lnTo>
                      <a:pt x="59461" y="4452"/>
                    </a:lnTo>
                    <a:lnTo>
                      <a:pt x="52172" y="865"/>
                    </a:lnTo>
                    <a:lnTo>
                      <a:pt x="34712" y="0"/>
                    </a:lnTo>
                    <a:lnTo>
                      <a:pt x="18374" y="6634"/>
                    </a:lnTo>
                    <a:lnTo>
                      <a:pt x="10742" y="11679"/>
                    </a:lnTo>
                    <a:lnTo>
                      <a:pt x="5653" y="19721"/>
                    </a:lnTo>
                    <a:lnTo>
                      <a:pt x="0" y="41136"/>
                    </a:lnTo>
                    <a:lnTo>
                      <a:pt x="2406" y="73910"/>
                    </a:lnTo>
                    <a:lnTo>
                      <a:pt x="8285" y="79926"/>
                    </a:lnTo>
                    <a:lnTo>
                      <a:pt x="16884" y="82767"/>
                    </a:lnTo>
                    <a:lnTo>
                      <a:pt x="27296" y="83491"/>
                    </a:lnTo>
                    <a:lnTo>
                      <a:pt x="35407" y="79294"/>
                    </a:lnTo>
                    <a:lnTo>
                      <a:pt x="47539" y="62153"/>
                    </a:lnTo>
                    <a:lnTo>
                      <a:pt x="53582" y="58050"/>
                    </a:lnTo>
                    <a:lnTo>
                      <a:pt x="59949" y="57655"/>
                    </a:lnTo>
                    <a:lnTo>
                      <a:pt x="73264" y="63454"/>
                    </a:lnTo>
                    <a:lnTo>
                      <a:pt x="97757" y="80002"/>
                    </a:lnTo>
                    <a:lnTo>
                      <a:pt x="111290" y="8493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5275106" y="1442733"/>
                <a:ext cx="31586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231628">
                    <a:moveTo>
                      <a:pt x="0" y="0"/>
                    </a:moveTo>
                    <a:lnTo>
                      <a:pt x="0" y="58617"/>
                    </a:lnTo>
                    <a:lnTo>
                      <a:pt x="11453" y="118333"/>
                    </a:lnTo>
                    <a:lnTo>
                      <a:pt x="24749" y="172463"/>
                    </a:lnTo>
                    <a:lnTo>
                      <a:pt x="31585" y="2316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5576658" y="1556469"/>
                <a:ext cx="172232" cy="149946"/>
              </a:xfrm>
              <a:custGeom>
                <a:avLst/>
                <a:gdLst/>
                <a:ahLst/>
                <a:cxnLst/>
                <a:rect l="0" t="0" r="0" b="0"/>
                <a:pathLst>
                  <a:path w="172232" h="149946">
                    <a:moveTo>
                      <a:pt x="109059" y="54720"/>
                    </a:moveTo>
                    <a:lnTo>
                      <a:pt x="99484" y="30673"/>
                    </a:lnTo>
                    <a:lnTo>
                      <a:pt x="88816" y="16346"/>
                    </a:lnTo>
                    <a:lnTo>
                      <a:pt x="64067" y="716"/>
                    </a:lnTo>
                    <a:lnTo>
                      <a:pt x="54498" y="0"/>
                    </a:lnTo>
                    <a:lnTo>
                      <a:pt x="34507" y="5443"/>
                    </a:lnTo>
                    <a:lnTo>
                      <a:pt x="20163" y="18781"/>
                    </a:lnTo>
                    <a:lnTo>
                      <a:pt x="1422" y="55940"/>
                    </a:lnTo>
                    <a:lnTo>
                      <a:pt x="0" y="79438"/>
                    </a:lnTo>
                    <a:lnTo>
                      <a:pt x="8618" y="127063"/>
                    </a:lnTo>
                    <a:lnTo>
                      <a:pt x="14022" y="135704"/>
                    </a:lnTo>
                    <a:lnTo>
                      <a:pt x="29386" y="148424"/>
                    </a:lnTo>
                    <a:lnTo>
                      <a:pt x="38396" y="149945"/>
                    </a:lnTo>
                    <a:lnTo>
                      <a:pt x="57766" y="145395"/>
                    </a:lnTo>
                    <a:lnTo>
                      <a:pt x="74954" y="132455"/>
                    </a:lnTo>
                    <a:lnTo>
                      <a:pt x="89222" y="115005"/>
                    </a:lnTo>
                    <a:lnTo>
                      <a:pt x="99463" y="95551"/>
                    </a:lnTo>
                    <a:lnTo>
                      <a:pt x="105001" y="92469"/>
                    </a:lnTo>
                    <a:lnTo>
                      <a:pt x="111033" y="93924"/>
                    </a:lnTo>
                    <a:lnTo>
                      <a:pt x="123975" y="104899"/>
                    </a:lnTo>
                    <a:lnTo>
                      <a:pt x="151347" y="134302"/>
                    </a:lnTo>
                    <a:lnTo>
                      <a:pt x="172231" y="14947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5759851" y="1591676"/>
                <a:ext cx="210137" cy="124799"/>
              </a:xfrm>
              <a:custGeom>
                <a:avLst/>
                <a:gdLst/>
                <a:ahLst/>
                <a:cxnLst/>
                <a:rect l="0" t="0" r="0" b="0"/>
                <a:pathLst>
                  <a:path w="210137" h="124799">
                    <a:moveTo>
                      <a:pt x="10094" y="40570"/>
                    </a:moveTo>
                    <a:lnTo>
                      <a:pt x="10094" y="99186"/>
                    </a:lnTo>
                    <a:lnTo>
                      <a:pt x="8925" y="103044"/>
                    </a:lnTo>
                    <a:lnTo>
                      <a:pt x="6975" y="100937"/>
                    </a:lnTo>
                    <a:lnTo>
                      <a:pt x="2859" y="86117"/>
                    </a:lnTo>
                    <a:lnTo>
                      <a:pt x="0" y="25135"/>
                    </a:lnTo>
                    <a:lnTo>
                      <a:pt x="3365" y="15072"/>
                    </a:lnTo>
                    <a:lnTo>
                      <a:pt x="16462" y="772"/>
                    </a:lnTo>
                    <a:lnTo>
                      <a:pt x="23698" y="0"/>
                    </a:lnTo>
                    <a:lnTo>
                      <a:pt x="30862" y="2994"/>
                    </a:lnTo>
                    <a:lnTo>
                      <a:pt x="59170" y="27428"/>
                    </a:lnTo>
                    <a:lnTo>
                      <a:pt x="92272" y="77789"/>
                    </a:lnTo>
                    <a:lnTo>
                      <a:pt x="95295" y="79421"/>
                    </a:lnTo>
                    <a:lnTo>
                      <a:pt x="96140" y="76999"/>
                    </a:lnTo>
                    <a:lnTo>
                      <a:pt x="95534" y="71875"/>
                    </a:lnTo>
                    <a:lnTo>
                      <a:pt x="100271" y="47896"/>
                    </a:lnTo>
                    <a:lnTo>
                      <a:pt x="114672" y="24153"/>
                    </a:lnTo>
                    <a:lnTo>
                      <a:pt x="121927" y="20267"/>
                    </a:lnTo>
                    <a:lnTo>
                      <a:pt x="139347" y="19068"/>
                    </a:lnTo>
                    <a:lnTo>
                      <a:pt x="168884" y="30559"/>
                    </a:lnTo>
                    <a:lnTo>
                      <a:pt x="183223" y="45479"/>
                    </a:lnTo>
                    <a:lnTo>
                      <a:pt x="201960" y="83654"/>
                    </a:lnTo>
                    <a:lnTo>
                      <a:pt x="210136" y="1247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6029823" y="1600660"/>
                <a:ext cx="104231" cy="132133"/>
              </a:xfrm>
              <a:custGeom>
                <a:avLst/>
                <a:gdLst/>
                <a:ahLst/>
                <a:cxnLst/>
                <a:rect l="0" t="0" r="0" b="0"/>
                <a:pathLst>
                  <a:path w="104231" h="132133">
                    <a:moveTo>
                      <a:pt x="55977" y="10529"/>
                    </a:moveTo>
                    <a:lnTo>
                      <a:pt x="39209" y="16118"/>
                    </a:lnTo>
                    <a:lnTo>
                      <a:pt x="24738" y="28221"/>
                    </a:lnTo>
                    <a:lnTo>
                      <a:pt x="6557" y="54765"/>
                    </a:lnTo>
                    <a:lnTo>
                      <a:pt x="1973" y="64586"/>
                    </a:lnTo>
                    <a:lnTo>
                      <a:pt x="0" y="84857"/>
                    </a:lnTo>
                    <a:lnTo>
                      <a:pt x="4192" y="104395"/>
                    </a:lnTo>
                    <a:lnTo>
                      <a:pt x="13854" y="120877"/>
                    </a:lnTo>
                    <a:lnTo>
                      <a:pt x="22046" y="126208"/>
                    </a:lnTo>
                    <a:lnTo>
                      <a:pt x="43626" y="132132"/>
                    </a:lnTo>
                    <a:lnTo>
                      <a:pt x="53592" y="131372"/>
                    </a:lnTo>
                    <a:lnTo>
                      <a:pt x="70905" y="124288"/>
                    </a:lnTo>
                    <a:lnTo>
                      <a:pt x="93805" y="107146"/>
                    </a:lnTo>
                    <a:lnTo>
                      <a:pt x="102035" y="87785"/>
                    </a:lnTo>
                    <a:lnTo>
                      <a:pt x="104230" y="76071"/>
                    </a:lnTo>
                    <a:lnTo>
                      <a:pt x="100430" y="53697"/>
                    </a:lnTo>
                    <a:lnTo>
                      <a:pt x="85136" y="24489"/>
                    </a:lnTo>
                    <a:lnTo>
                      <a:pt x="66506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6170028" y="1611189"/>
                <a:ext cx="90774" cy="126898"/>
              </a:xfrm>
              <a:custGeom>
                <a:avLst/>
                <a:gdLst/>
                <a:ahLst/>
                <a:cxnLst/>
                <a:rect l="0" t="0" r="0" b="0"/>
                <a:pathLst>
                  <a:path w="90774" h="126898">
                    <a:moveTo>
                      <a:pt x="0" y="21057"/>
                    </a:moveTo>
                    <a:lnTo>
                      <a:pt x="8334" y="58535"/>
                    </a:lnTo>
                    <a:lnTo>
                      <a:pt x="15685" y="104369"/>
                    </a:lnTo>
                    <a:lnTo>
                      <a:pt x="20985" y="112863"/>
                    </a:lnTo>
                    <a:lnTo>
                      <a:pt x="36233" y="125420"/>
                    </a:lnTo>
                    <a:lnTo>
                      <a:pt x="44043" y="126897"/>
                    </a:lnTo>
                    <a:lnTo>
                      <a:pt x="51589" y="125542"/>
                    </a:lnTo>
                    <a:lnTo>
                      <a:pt x="66212" y="117798"/>
                    </a:lnTo>
                    <a:lnTo>
                      <a:pt x="80510" y="106557"/>
                    </a:lnTo>
                    <a:lnTo>
                      <a:pt x="88425" y="87523"/>
                    </a:lnTo>
                    <a:lnTo>
                      <a:pt x="90773" y="64635"/>
                    </a:lnTo>
                    <a:lnTo>
                      <a:pt x="82748" y="24466"/>
                    </a:lnTo>
                    <a:lnTo>
                      <a:pt x="7370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6296370" y="1612955"/>
                <a:ext cx="115815" cy="124577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24577">
                    <a:moveTo>
                      <a:pt x="0" y="29819"/>
                    </a:moveTo>
                    <a:lnTo>
                      <a:pt x="3119" y="72511"/>
                    </a:lnTo>
                    <a:lnTo>
                      <a:pt x="15619" y="117633"/>
                    </a:lnTo>
                    <a:lnTo>
                      <a:pt x="13571" y="112131"/>
                    </a:lnTo>
                    <a:lnTo>
                      <a:pt x="10929" y="58842"/>
                    </a:lnTo>
                    <a:lnTo>
                      <a:pt x="16197" y="10336"/>
                    </a:lnTo>
                    <a:lnTo>
                      <a:pt x="22496" y="3962"/>
                    </a:lnTo>
                    <a:lnTo>
                      <a:pt x="31375" y="883"/>
                    </a:lnTo>
                    <a:lnTo>
                      <a:pt x="41974" y="0"/>
                    </a:lnTo>
                    <a:lnTo>
                      <a:pt x="51379" y="2921"/>
                    </a:lnTo>
                    <a:lnTo>
                      <a:pt x="90619" y="36762"/>
                    </a:lnTo>
                    <a:lnTo>
                      <a:pt x="106529" y="63462"/>
                    </a:lnTo>
                    <a:lnTo>
                      <a:pt x="115814" y="12457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6454298" y="1495375"/>
                <a:ext cx="21058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42157">
                    <a:moveTo>
                      <a:pt x="0" y="0"/>
                    </a:moveTo>
                    <a:lnTo>
                      <a:pt x="0" y="54145"/>
                    </a:lnTo>
                    <a:lnTo>
                      <a:pt x="0" y="109091"/>
                    </a:lnTo>
                    <a:lnTo>
                      <a:pt x="7235" y="165005"/>
                    </a:lnTo>
                    <a:lnTo>
                      <a:pt x="12997" y="214871"/>
                    </a:lnTo>
                    <a:lnTo>
                      <a:pt x="21057" y="2421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6401655" y="1600660"/>
                <a:ext cx="136872" cy="1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">
                    <a:moveTo>
                      <a:pt x="136871" y="0"/>
                    </a:moveTo>
                    <a:lnTo>
                      <a:pt x="87940" y="0"/>
                    </a:lnTo>
                    <a:lnTo>
                      <a:pt x="28809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421139" y="2600538"/>
            <a:ext cx="2631683" cy="431670"/>
            <a:chOff x="421139" y="2600538"/>
            <a:chExt cx="2631683" cy="431670"/>
          </a:xfrm>
        </p:grpSpPr>
        <p:sp>
          <p:nvSpPr>
            <p:cNvPr id="93" name="Freeform 92"/>
            <p:cNvSpPr/>
            <p:nvPr/>
          </p:nvSpPr>
          <p:spPr>
            <a:xfrm>
              <a:off x="421139" y="2702274"/>
              <a:ext cx="261731" cy="329934"/>
            </a:xfrm>
            <a:custGeom>
              <a:avLst/>
              <a:gdLst/>
              <a:ahLst/>
              <a:cxnLst/>
              <a:rect l="0" t="0" r="0" b="0"/>
              <a:pathLst>
                <a:path w="261731" h="329934">
                  <a:moveTo>
                    <a:pt x="0" y="56192"/>
                  </a:moveTo>
                  <a:lnTo>
                    <a:pt x="55141" y="41538"/>
                  </a:lnTo>
                  <a:lnTo>
                    <a:pt x="112105" y="35230"/>
                  </a:lnTo>
                  <a:lnTo>
                    <a:pt x="168417" y="23932"/>
                  </a:lnTo>
                  <a:lnTo>
                    <a:pt x="230236" y="6970"/>
                  </a:lnTo>
                  <a:lnTo>
                    <a:pt x="252066" y="0"/>
                  </a:lnTo>
                  <a:lnTo>
                    <a:pt x="258121" y="1184"/>
                  </a:lnTo>
                  <a:lnTo>
                    <a:pt x="260988" y="5482"/>
                  </a:lnTo>
                  <a:lnTo>
                    <a:pt x="261730" y="11857"/>
                  </a:lnTo>
                  <a:lnTo>
                    <a:pt x="256315" y="28299"/>
                  </a:lnTo>
                  <a:lnTo>
                    <a:pt x="227209" y="84971"/>
                  </a:lnTo>
                  <a:lnTo>
                    <a:pt x="198492" y="140050"/>
                  </a:lnTo>
                  <a:lnTo>
                    <a:pt x="167790" y="196133"/>
                  </a:lnTo>
                  <a:lnTo>
                    <a:pt x="140509" y="254081"/>
                  </a:lnTo>
                  <a:lnTo>
                    <a:pt x="118266" y="292940"/>
                  </a:lnTo>
                  <a:lnTo>
                    <a:pt x="105285" y="329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3295" y="302167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9070" y="2695295"/>
              <a:ext cx="239021" cy="323671"/>
            </a:xfrm>
            <a:custGeom>
              <a:avLst/>
              <a:gdLst/>
              <a:ahLst/>
              <a:cxnLst/>
              <a:rect l="0" t="0" r="0" b="0"/>
              <a:pathLst>
                <a:path w="239021" h="323671">
                  <a:moveTo>
                    <a:pt x="151137" y="0"/>
                  </a:moveTo>
                  <a:lnTo>
                    <a:pt x="92520" y="9065"/>
                  </a:lnTo>
                  <a:lnTo>
                    <a:pt x="39516" y="18645"/>
                  </a:lnTo>
                  <a:lnTo>
                    <a:pt x="16130" y="25054"/>
                  </a:lnTo>
                  <a:lnTo>
                    <a:pt x="8489" y="31911"/>
                  </a:lnTo>
                  <a:lnTo>
                    <a:pt x="0" y="52007"/>
                  </a:lnTo>
                  <a:lnTo>
                    <a:pt x="1786" y="103036"/>
                  </a:lnTo>
                  <a:lnTo>
                    <a:pt x="3352" y="158176"/>
                  </a:lnTo>
                  <a:lnTo>
                    <a:pt x="3481" y="172131"/>
                  </a:lnTo>
                  <a:lnTo>
                    <a:pt x="7076" y="179095"/>
                  </a:lnTo>
                  <a:lnTo>
                    <a:pt x="12982" y="181398"/>
                  </a:lnTo>
                  <a:lnTo>
                    <a:pt x="30073" y="177718"/>
                  </a:lnTo>
                  <a:lnTo>
                    <a:pt x="72934" y="156291"/>
                  </a:lnTo>
                  <a:lnTo>
                    <a:pt x="81454" y="149817"/>
                  </a:lnTo>
                  <a:lnTo>
                    <a:pt x="106519" y="142624"/>
                  </a:lnTo>
                  <a:lnTo>
                    <a:pt x="150395" y="141695"/>
                  </a:lnTo>
                  <a:lnTo>
                    <a:pt x="201553" y="151861"/>
                  </a:lnTo>
                  <a:lnTo>
                    <a:pt x="210484" y="157393"/>
                  </a:lnTo>
                  <a:lnTo>
                    <a:pt x="223527" y="172898"/>
                  </a:lnTo>
                  <a:lnTo>
                    <a:pt x="237446" y="201357"/>
                  </a:lnTo>
                  <a:lnTo>
                    <a:pt x="239020" y="221683"/>
                  </a:lnTo>
                  <a:lnTo>
                    <a:pt x="234649" y="242415"/>
                  </a:lnTo>
                  <a:lnTo>
                    <a:pt x="219035" y="272648"/>
                  </a:lnTo>
                  <a:lnTo>
                    <a:pt x="206270" y="289243"/>
                  </a:lnTo>
                  <a:lnTo>
                    <a:pt x="186559" y="301298"/>
                  </a:lnTo>
                  <a:lnTo>
                    <a:pt x="128245" y="321173"/>
                  </a:lnTo>
                  <a:lnTo>
                    <a:pt x="84173" y="323670"/>
                  </a:lnTo>
                  <a:lnTo>
                    <a:pt x="3532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305533" y="2790051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781511" y="2674238"/>
              <a:ext cx="8334" cy="305327"/>
            </a:xfrm>
            <a:custGeom>
              <a:avLst/>
              <a:gdLst/>
              <a:ahLst/>
              <a:cxnLst/>
              <a:rect l="0" t="0" r="0" b="0"/>
              <a:pathLst>
                <a:path w="8334" h="305327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47215"/>
                  </a:lnTo>
                  <a:lnTo>
                    <a:pt x="2004" y="199095"/>
                  </a:lnTo>
                  <a:lnTo>
                    <a:pt x="6736" y="253190"/>
                  </a:lnTo>
                  <a:lnTo>
                    <a:pt x="833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593572" y="2726880"/>
              <a:ext cx="175216" cy="156032"/>
            </a:xfrm>
            <a:custGeom>
              <a:avLst/>
              <a:gdLst/>
              <a:ahLst/>
              <a:cxnLst/>
              <a:rect l="0" t="0" r="0" b="0"/>
              <a:pathLst>
                <a:path w="175216" h="156032">
                  <a:moveTo>
                    <a:pt x="175215" y="136871"/>
                  </a:moveTo>
                  <a:lnTo>
                    <a:pt x="116598" y="142460"/>
                  </a:lnTo>
                  <a:lnTo>
                    <a:pt x="62424" y="153659"/>
                  </a:lnTo>
                  <a:lnTo>
                    <a:pt x="34619" y="156031"/>
                  </a:lnTo>
                  <a:lnTo>
                    <a:pt x="12902" y="150846"/>
                  </a:lnTo>
                  <a:lnTo>
                    <a:pt x="3835" y="146187"/>
                  </a:lnTo>
                  <a:lnTo>
                    <a:pt x="131" y="140742"/>
                  </a:lnTo>
                  <a:lnTo>
                    <a:pt x="0" y="134772"/>
                  </a:lnTo>
                  <a:lnTo>
                    <a:pt x="15444" y="94264"/>
                  </a:lnTo>
                  <a:lnTo>
                    <a:pt x="59704" y="33958"/>
                  </a:lnTo>
                  <a:lnTo>
                    <a:pt x="909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053057" y="2739604"/>
              <a:ext cx="115814" cy="8334"/>
            </a:xfrm>
            <a:custGeom>
              <a:avLst/>
              <a:gdLst/>
              <a:ahLst/>
              <a:cxnLst/>
              <a:rect l="0" t="0" r="0" b="0"/>
              <a:pathLst>
                <a:path w="115814" h="8334">
                  <a:moveTo>
                    <a:pt x="115813" y="8333"/>
                  </a:moveTo>
                  <a:lnTo>
                    <a:pt x="61668" y="0"/>
                  </a:lnTo>
                  <a:lnTo>
                    <a:pt x="26851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53057" y="281110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0" y="3120"/>
                  </a:lnTo>
                  <a:lnTo>
                    <a:pt x="26613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292049" y="2611067"/>
              <a:ext cx="247014" cy="323679"/>
            </a:xfrm>
            <a:custGeom>
              <a:avLst/>
              <a:gdLst/>
              <a:ahLst/>
              <a:cxnLst/>
              <a:rect l="0" t="0" r="0" b="0"/>
              <a:pathLst>
                <a:path w="247014" h="323679">
                  <a:moveTo>
                    <a:pt x="87391" y="0"/>
                  </a:moveTo>
                  <a:lnTo>
                    <a:pt x="43428" y="20243"/>
                  </a:lnTo>
                  <a:lnTo>
                    <a:pt x="18733" y="44992"/>
                  </a:lnTo>
                  <a:lnTo>
                    <a:pt x="173" y="77778"/>
                  </a:lnTo>
                  <a:lnTo>
                    <a:pt x="0" y="76418"/>
                  </a:lnTo>
                  <a:lnTo>
                    <a:pt x="1054" y="72002"/>
                  </a:lnTo>
                  <a:lnTo>
                    <a:pt x="19306" y="54609"/>
                  </a:lnTo>
                  <a:lnTo>
                    <a:pt x="46940" y="34638"/>
                  </a:lnTo>
                  <a:lnTo>
                    <a:pt x="70193" y="27093"/>
                  </a:lnTo>
                  <a:lnTo>
                    <a:pt x="123248" y="22249"/>
                  </a:lnTo>
                  <a:lnTo>
                    <a:pt x="144662" y="27826"/>
                  </a:lnTo>
                  <a:lnTo>
                    <a:pt x="153648" y="32589"/>
                  </a:lnTo>
                  <a:lnTo>
                    <a:pt x="159638" y="40443"/>
                  </a:lnTo>
                  <a:lnTo>
                    <a:pt x="166294" y="61648"/>
                  </a:lnTo>
                  <a:lnTo>
                    <a:pt x="163013" y="83551"/>
                  </a:lnTo>
                  <a:lnTo>
                    <a:pt x="141843" y="126208"/>
                  </a:lnTo>
                  <a:lnTo>
                    <a:pt x="116393" y="152299"/>
                  </a:lnTo>
                  <a:lnTo>
                    <a:pt x="86626" y="169258"/>
                  </a:lnTo>
                  <a:lnTo>
                    <a:pt x="82202" y="170160"/>
                  </a:lnTo>
                  <a:lnTo>
                    <a:pt x="81592" y="168423"/>
                  </a:lnTo>
                  <a:lnTo>
                    <a:pt x="83525" y="164924"/>
                  </a:lnTo>
                  <a:lnTo>
                    <a:pt x="103013" y="154412"/>
                  </a:lnTo>
                  <a:lnTo>
                    <a:pt x="124360" y="153635"/>
                  </a:lnTo>
                  <a:lnTo>
                    <a:pt x="181470" y="165768"/>
                  </a:lnTo>
                  <a:lnTo>
                    <a:pt x="212362" y="176888"/>
                  </a:lnTo>
                  <a:lnTo>
                    <a:pt x="229112" y="188191"/>
                  </a:lnTo>
                  <a:lnTo>
                    <a:pt x="241235" y="204134"/>
                  </a:lnTo>
                  <a:lnTo>
                    <a:pt x="246106" y="213298"/>
                  </a:lnTo>
                  <a:lnTo>
                    <a:pt x="247013" y="221747"/>
                  </a:lnTo>
                  <a:lnTo>
                    <a:pt x="241782" y="237375"/>
                  </a:lnTo>
                  <a:lnTo>
                    <a:pt x="206095" y="289713"/>
                  </a:lnTo>
                  <a:lnTo>
                    <a:pt x="179884" y="306290"/>
                  </a:lnTo>
                  <a:lnTo>
                    <a:pt x="137247" y="321201"/>
                  </a:lnTo>
                  <a:lnTo>
                    <a:pt x="95014" y="323678"/>
                  </a:lnTo>
                  <a:lnTo>
                    <a:pt x="5580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632124" y="2895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51625" y="2600538"/>
              <a:ext cx="301197" cy="345617"/>
            </a:xfrm>
            <a:custGeom>
              <a:avLst/>
              <a:gdLst/>
              <a:ahLst/>
              <a:cxnLst/>
              <a:rect l="0" t="0" r="0" b="0"/>
              <a:pathLst>
                <a:path w="301197" h="345617">
                  <a:moveTo>
                    <a:pt x="175297" y="0"/>
                  </a:moveTo>
                  <a:lnTo>
                    <a:pt x="157316" y="15642"/>
                  </a:lnTo>
                  <a:lnTo>
                    <a:pt x="105555" y="34844"/>
                  </a:lnTo>
                  <a:lnTo>
                    <a:pt x="82299" y="35764"/>
                  </a:lnTo>
                  <a:lnTo>
                    <a:pt x="33185" y="32411"/>
                  </a:lnTo>
                  <a:lnTo>
                    <a:pt x="23234" y="35646"/>
                  </a:lnTo>
                  <a:lnTo>
                    <a:pt x="15430" y="41311"/>
                  </a:lnTo>
                  <a:lnTo>
                    <a:pt x="9057" y="48598"/>
                  </a:lnTo>
                  <a:lnTo>
                    <a:pt x="1977" y="69173"/>
                  </a:lnTo>
                  <a:lnTo>
                    <a:pt x="0" y="92745"/>
                  </a:lnTo>
                  <a:lnTo>
                    <a:pt x="5709" y="152724"/>
                  </a:lnTo>
                  <a:lnTo>
                    <a:pt x="9596" y="160308"/>
                  </a:lnTo>
                  <a:lnTo>
                    <a:pt x="15696" y="164194"/>
                  </a:lnTo>
                  <a:lnTo>
                    <a:pt x="23273" y="165615"/>
                  </a:lnTo>
                  <a:lnTo>
                    <a:pt x="30664" y="164222"/>
                  </a:lnTo>
                  <a:lnTo>
                    <a:pt x="83032" y="141949"/>
                  </a:lnTo>
                  <a:lnTo>
                    <a:pt x="120923" y="139545"/>
                  </a:lnTo>
                  <a:lnTo>
                    <a:pt x="183980" y="151723"/>
                  </a:lnTo>
                  <a:lnTo>
                    <a:pt x="238225" y="171683"/>
                  </a:lnTo>
                  <a:lnTo>
                    <a:pt x="280534" y="197170"/>
                  </a:lnTo>
                  <a:lnTo>
                    <a:pt x="295378" y="213973"/>
                  </a:lnTo>
                  <a:lnTo>
                    <a:pt x="300975" y="223367"/>
                  </a:lnTo>
                  <a:lnTo>
                    <a:pt x="301196" y="231970"/>
                  </a:lnTo>
                  <a:lnTo>
                    <a:pt x="297834" y="240045"/>
                  </a:lnTo>
                  <a:lnTo>
                    <a:pt x="282574" y="265707"/>
                  </a:lnTo>
                  <a:lnTo>
                    <a:pt x="272109" y="284208"/>
                  </a:lnTo>
                  <a:lnTo>
                    <a:pt x="226824" y="322404"/>
                  </a:lnTo>
                  <a:lnTo>
                    <a:pt x="196023" y="338203"/>
                  </a:lnTo>
                  <a:lnTo>
                    <a:pt x="145769" y="345616"/>
                  </a:lnTo>
                  <a:lnTo>
                    <a:pt x="93902" y="343961"/>
                  </a:lnTo>
                  <a:lnTo>
                    <a:pt x="3842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3601989" y="2569273"/>
            <a:ext cx="3499490" cy="473463"/>
            <a:chOff x="3601989" y="2569273"/>
            <a:chExt cx="3499490" cy="473463"/>
          </a:xfrm>
        </p:grpSpPr>
        <p:sp>
          <p:nvSpPr>
            <p:cNvPr id="105" name="Freeform 104"/>
            <p:cNvSpPr/>
            <p:nvPr/>
          </p:nvSpPr>
          <p:spPr>
            <a:xfrm>
              <a:off x="3601989" y="2590010"/>
              <a:ext cx="146157" cy="168457"/>
            </a:xfrm>
            <a:custGeom>
              <a:avLst/>
              <a:gdLst/>
              <a:ahLst/>
              <a:cxnLst/>
              <a:rect l="0" t="0" r="0" b="0"/>
              <a:pathLst>
                <a:path w="146157" h="168457">
                  <a:moveTo>
                    <a:pt x="146156" y="0"/>
                  </a:moveTo>
                  <a:lnTo>
                    <a:pt x="88591" y="56395"/>
                  </a:lnTo>
                  <a:lnTo>
                    <a:pt x="29910" y="97118"/>
                  </a:lnTo>
                  <a:lnTo>
                    <a:pt x="9093" y="106724"/>
                  </a:lnTo>
                  <a:lnTo>
                    <a:pt x="3308" y="113263"/>
                  </a:lnTo>
                  <a:lnTo>
                    <a:pt x="621" y="121133"/>
                  </a:lnTo>
                  <a:lnTo>
                    <a:pt x="0" y="129888"/>
                  </a:lnTo>
                  <a:lnTo>
                    <a:pt x="3095" y="136895"/>
                  </a:lnTo>
                  <a:lnTo>
                    <a:pt x="15892" y="147800"/>
                  </a:lnTo>
                  <a:lnTo>
                    <a:pt x="48418" y="160516"/>
                  </a:lnTo>
                  <a:lnTo>
                    <a:pt x="108863" y="167411"/>
                  </a:lnTo>
                  <a:lnTo>
                    <a:pt x="13562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63917" y="2706257"/>
              <a:ext cx="347441" cy="20624"/>
            </a:xfrm>
            <a:custGeom>
              <a:avLst/>
              <a:gdLst/>
              <a:ahLst/>
              <a:cxnLst/>
              <a:rect l="0" t="0" r="0" b="0"/>
              <a:pathLst>
                <a:path w="347441" h="20624">
                  <a:moveTo>
                    <a:pt x="0" y="10095"/>
                  </a:moveTo>
                  <a:lnTo>
                    <a:pt x="37478" y="1762"/>
                  </a:lnTo>
                  <a:lnTo>
                    <a:pt x="88901" y="0"/>
                  </a:lnTo>
                  <a:lnTo>
                    <a:pt x="149747" y="7957"/>
                  </a:lnTo>
                  <a:lnTo>
                    <a:pt x="204015" y="9672"/>
                  </a:lnTo>
                  <a:lnTo>
                    <a:pt x="258624" y="11181"/>
                  </a:lnTo>
                  <a:lnTo>
                    <a:pt x="320840" y="19149"/>
                  </a:lnTo>
                  <a:lnTo>
                    <a:pt x="347440" y="20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011357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190342" y="2569273"/>
              <a:ext cx="231628" cy="326064"/>
            </a:xfrm>
            <a:custGeom>
              <a:avLst/>
              <a:gdLst/>
              <a:ahLst/>
              <a:cxnLst/>
              <a:rect l="0" t="0" r="0" b="0"/>
              <a:pathLst>
                <a:path w="231628" h="326064">
                  <a:moveTo>
                    <a:pt x="0" y="326063"/>
                  </a:moveTo>
                  <a:lnTo>
                    <a:pt x="14654" y="267447"/>
                  </a:lnTo>
                  <a:lnTo>
                    <a:pt x="20962" y="214442"/>
                  </a:lnTo>
                  <a:lnTo>
                    <a:pt x="35544" y="152570"/>
                  </a:lnTo>
                  <a:lnTo>
                    <a:pt x="41986" y="98814"/>
                  </a:lnTo>
                  <a:lnTo>
                    <a:pt x="56597" y="36781"/>
                  </a:lnTo>
                  <a:lnTo>
                    <a:pt x="72401" y="6903"/>
                  </a:lnTo>
                  <a:lnTo>
                    <a:pt x="79853" y="2156"/>
                  </a:lnTo>
                  <a:lnTo>
                    <a:pt x="97491" y="0"/>
                  </a:lnTo>
                  <a:lnTo>
                    <a:pt x="104768" y="3403"/>
                  </a:lnTo>
                  <a:lnTo>
                    <a:pt x="147882" y="63685"/>
                  </a:lnTo>
                  <a:lnTo>
                    <a:pt x="169981" y="105130"/>
                  </a:lnTo>
                  <a:lnTo>
                    <a:pt x="192371" y="165962"/>
                  </a:lnTo>
                  <a:lnTo>
                    <a:pt x="216578" y="226558"/>
                  </a:lnTo>
                  <a:lnTo>
                    <a:pt x="231627" y="262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32455" y="2762929"/>
              <a:ext cx="115815" cy="6066"/>
            </a:xfrm>
            <a:custGeom>
              <a:avLst/>
              <a:gdLst/>
              <a:ahLst/>
              <a:cxnLst/>
              <a:rect l="0" t="0" r="0" b="0"/>
              <a:pathLst>
                <a:path w="115815" h="6066">
                  <a:moveTo>
                    <a:pt x="115814" y="6065"/>
                  </a:moveTo>
                  <a:lnTo>
                    <a:pt x="83362" y="0"/>
                  </a:lnTo>
                  <a:lnTo>
                    <a:pt x="25883" y="5036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474611" y="2766104"/>
              <a:ext cx="221099" cy="109625"/>
            </a:xfrm>
            <a:custGeom>
              <a:avLst/>
              <a:gdLst/>
              <a:ahLst/>
              <a:cxnLst/>
              <a:rect l="0" t="0" r="0" b="0"/>
              <a:pathLst>
                <a:path w="221099" h="109625">
                  <a:moveTo>
                    <a:pt x="0" y="55533"/>
                  </a:moveTo>
                  <a:lnTo>
                    <a:pt x="8333" y="93011"/>
                  </a:lnTo>
                  <a:lnTo>
                    <a:pt x="8383" y="109624"/>
                  </a:lnTo>
                  <a:lnTo>
                    <a:pt x="6759" y="109141"/>
                  </a:lnTo>
                  <a:lnTo>
                    <a:pt x="4506" y="105310"/>
                  </a:lnTo>
                  <a:lnTo>
                    <a:pt x="593" y="52845"/>
                  </a:lnTo>
                  <a:lnTo>
                    <a:pt x="396" y="39703"/>
                  </a:lnTo>
                  <a:lnTo>
                    <a:pt x="3773" y="29772"/>
                  </a:lnTo>
                  <a:lnTo>
                    <a:pt x="16885" y="15618"/>
                  </a:lnTo>
                  <a:lnTo>
                    <a:pt x="25294" y="12545"/>
                  </a:lnTo>
                  <a:lnTo>
                    <a:pt x="43997" y="12251"/>
                  </a:lnTo>
                  <a:lnTo>
                    <a:pt x="60889" y="19139"/>
                  </a:lnTo>
                  <a:lnTo>
                    <a:pt x="76195" y="31169"/>
                  </a:lnTo>
                  <a:lnTo>
                    <a:pt x="90796" y="48214"/>
                  </a:lnTo>
                  <a:lnTo>
                    <a:pt x="96796" y="50654"/>
                  </a:lnTo>
                  <a:lnTo>
                    <a:pt x="101965" y="48771"/>
                  </a:lnTo>
                  <a:lnTo>
                    <a:pt x="110829" y="37320"/>
                  </a:lnTo>
                  <a:lnTo>
                    <a:pt x="118667" y="20532"/>
                  </a:lnTo>
                  <a:lnTo>
                    <a:pt x="132290" y="7612"/>
                  </a:lnTo>
                  <a:lnTo>
                    <a:pt x="140835" y="2528"/>
                  </a:lnTo>
                  <a:lnTo>
                    <a:pt x="159690" y="0"/>
                  </a:lnTo>
                  <a:lnTo>
                    <a:pt x="169631" y="964"/>
                  </a:lnTo>
                  <a:lnTo>
                    <a:pt x="186916" y="8273"/>
                  </a:lnTo>
                  <a:lnTo>
                    <a:pt x="194800" y="13498"/>
                  </a:lnTo>
                  <a:lnTo>
                    <a:pt x="206681" y="28662"/>
                  </a:lnTo>
                  <a:lnTo>
                    <a:pt x="214691" y="45930"/>
                  </a:lnTo>
                  <a:lnTo>
                    <a:pt x="221098" y="76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736893" y="2756863"/>
              <a:ext cx="112346" cy="122082"/>
            </a:xfrm>
            <a:custGeom>
              <a:avLst/>
              <a:gdLst/>
              <a:ahLst/>
              <a:cxnLst/>
              <a:rect l="0" t="0" r="0" b="0"/>
              <a:pathLst>
                <a:path w="112346" h="122082">
                  <a:moveTo>
                    <a:pt x="85159" y="12131"/>
                  </a:moveTo>
                  <a:lnTo>
                    <a:pt x="73980" y="953"/>
                  </a:lnTo>
                  <a:lnTo>
                    <a:pt x="67178" y="0"/>
                  </a:lnTo>
                  <a:lnTo>
                    <a:pt x="50261" y="5180"/>
                  </a:lnTo>
                  <a:lnTo>
                    <a:pt x="21006" y="21250"/>
                  </a:lnTo>
                  <a:lnTo>
                    <a:pt x="6734" y="40361"/>
                  </a:lnTo>
                  <a:lnTo>
                    <a:pt x="1290" y="52008"/>
                  </a:lnTo>
                  <a:lnTo>
                    <a:pt x="0" y="62112"/>
                  </a:lnTo>
                  <a:lnTo>
                    <a:pt x="4806" y="79579"/>
                  </a:lnTo>
                  <a:lnTo>
                    <a:pt x="20666" y="108155"/>
                  </a:lnTo>
                  <a:lnTo>
                    <a:pt x="29295" y="114752"/>
                  </a:lnTo>
                  <a:lnTo>
                    <a:pt x="51362" y="122081"/>
                  </a:lnTo>
                  <a:lnTo>
                    <a:pt x="61457" y="121696"/>
                  </a:lnTo>
                  <a:lnTo>
                    <a:pt x="78914" y="115029"/>
                  </a:lnTo>
                  <a:lnTo>
                    <a:pt x="101896" y="98122"/>
                  </a:lnTo>
                  <a:lnTo>
                    <a:pt x="110145" y="78815"/>
                  </a:lnTo>
                  <a:lnTo>
                    <a:pt x="112345" y="67116"/>
                  </a:lnTo>
                  <a:lnTo>
                    <a:pt x="111471" y="56977"/>
                  </a:lnTo>
                  <a:lnTo>
                    <a:pt x="95687" y="22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85223" y="2779523"/>
              <a:ext cx="105285" cy="94955"/>
            </a:xfrm>
            <a:custGeom>
              <a:avLst/>
              <a:gdLst/>
              <a:ahLst/>
              <a:cxnLst/>
              <a:rect l="0" t="0" r="0" b="0"/>
              <a:pathLst>
                <a:path w="105285" h="94955">
                  <a:moveTo>
                    <a:pt x="0" y="10528"/>
                  </a:moveTo>
                  <a:lnTo>
                    <a:pt x="0" y="32885"/>
                  </a:lnTo>
                  <a:lnTo>
                    <a:pt x="11178" y="63556"/>
                  </a:lnTo>
                  <a:lnTo>
                    <a:pt x="29308" y="89281"/>
                  </a:lnTo>
                  <a:lnTo>
                    <a:pt x="37086" y="93446"/>
                  </a:lnTo>
                  <a:lnTo>
                    <a:pt x="55087" y="94954"/>
                  </a:lnTo>
                  <a:lnTo>
                    <a:pt x="71666" y="88605"/>
                  </a:lnTo>
                  <a:lnTo>
                    <a:pt x="79363" y="83637"/>
                  </a:lnTo>
                  <a:lnTo>
                    <a:pt x="91034" y="68757"/>
                  </a:lnTo>
                  <a:lnTo>
                    <a:pt x="98951" y="49276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43150" y="2787666"/>
              <a:ext cx="147400" cy="107671"/>
            </a:xfrm>
            <a:custGeom>
              <a:avLst/>
              <a:gdLst/>
              <a:ahLst/>
              <a:cxnLst/>
              <a:rect l="0" t="0" r="0" b="0"/>
              <a:pathLst>
                <a:path w="147400" h="107671">
                  <a:moveTo>
                    <a:pt x="0" y="44499"/>
                  </a:moveTo>
                  <a:lnTo>
                    <a:pt x="20243" y="88462"/>
                  </a:lnTo>
                  <a:lnTo>
                    <a:pt x="22854" y="91355"/>
                  </a:lnTo>
                  <a:lnTo>
                    <a:pt x="23425" y="89775"/>
                  </a:lnTo>
                  <a:lnTo>
                    <a:pt x="21525" y="56432"/>
                  </a:lnTo>
                  <a:lnTo>
                    <a:pt x="26785" y="23858"/>
                  </a:lnTo>
                  <a:lnTo>
                    <a:pt x="31894" y="15531"/>
                  </a:lnTo>
                  <a:lnTo>
                    <a:pt x="46931" y="3159"/>
                  </a:lnTo>
                  <a:lnTo>
                    <a:pt x="65311" y="0"/>
                  </a:lnTo>
                  <a:lnTo>
                    <a:pt x="75127" y="795"/>
                  </a:lnTo>
                  <a:lnTo>
                    <a:pt x="92271" y="7918"/>
                  </a:lnTo>
                  <a:lnTo>
                    <a:pt x="107690" y="20052"/>
                  </a:lnTo>
                  <a:lnTo>
                    <a:pt x="128354" y="46614"/>
                  </a:lnTo>
                  <a:lnTo>
                    <a:pt x="141236" y="75542"/>
                  </a:lnTo>
                  <a:lnTo>
                    <a:pt x="147399" y="107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74777" y="2590010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3119" y="42692"/>
                  </a:lnTo>
                  <a:lnTo>
                    <a:pt x="9553" y="103238"/>
                  </a:lnTo>
                  <a:lnTo>
                    <a:pt x="10336" y="158216"/>
                  </a:lnTo>
                  <a:lnTo>
                    <a:pt x="10490" y="214136"/>
                  </a:lnTo>
                  <a:lnTo>
                    <a:pt x="18857" y="269704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211606" y="2747937"/>
              <a:ext cx="168457" cy="5591"/>
            </a:xfrm>
            <a:custGeom>
              <a:avLst/>
              <a:gdLst/>
              <a:ahLst/>
              <a:cxnLst/>
              <a:rect l="0" t="0" r="0" b="0"/>
              <a:pathLst>
                <a:path w="168457" h="5591">
                  <a:moveTo>
                    <a:pt x="168456" y="0"/>
                  </a:moveTo>
                  <a:lnTo>
                    <a:pt x="109839" y="5590"/>
                  </a:lnTo>
                  <a:lnTo>
                    <a:pt x="50123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615997" y="2779523"/>
              <a:ext cx="96892" cy="110820"/>
            </a:xfrm>
            <a:custGeom>
              <a:avLst/>
              <a:gdLst/>
              <a:ahLst/>
              <a:cxnLst/>
              <a:rect l="0" t="0" r="0" b="0"/>
              <a:pathLst>
                <a:path w="96892" h="110820">
                  <a:moveTo>
                    <a:pt x="79920" y="10528"/>
                  </a:moveTo>
                  <a:lnTo>
                    <a:pt x="57563" y="10528"/>
                  </a:lnTo>
                  <a:lnTo>
                    <a:pt x="40348" y="16767"/>
                  </a:lnTo>
                  <a:lnTo>
                    <a:pt x="10232" y="39837"/>
                  </a:lnTo>
                  <a:lnTo>
                    <a:pt x="2154" y="59429"/>
                  </a:lnTo>
                  <a:lnTo>
                    <a:pt x="0" y="71205"/>
                  </a:lnTo>
                  <a:lnTo>
                    <a:pt x="3846" y="90528"/>
                  </a:lnTo>
                  <a:lnTo>
                    <a:pt x="8147" y="98957"/>
                  </a:lnTo>
                  <a:lnTo>
                    <a:pt x="15694" y="104575"/>
                  </a:lnTo>
                  <a:lnTo>
                    <a:pt x="36557" y="110819"/>
                  </a:lnTo>
                  <a:lnTo>
                    <a:pt x="46332" y="110144"/>
                  </a:lnTo>
                  <a:lnTo>
                    <a:pt x="63432" y="103155"/>
                  </a:lnTo>
                  <a:lnTo>
                    <a:pt x="86213" y="80477"/>
                  </a:lnTo>
                  <a:lnTo>
                    <a:pt x="94415" y="58384"/>
                  </a:lnTo>
                  <a:lnTo>
                    <a:pt x="96891" y="35307"/>
                  </a:lnTo>
                  <a:lnTo>
                    <a:pt x="904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761166" y="2587226"/>
              <a:ext cx="82151" cy="287054"/>
            </a:xfrm>
            <a:custGeom>
              <a:avLst/>
              <a:gdLst/>
              <a:ahLst/>
              <a:cxnLst/>
              <a:rect l="0" t="0" r="0" b="0"/>
              <a:pathLst>
                <a:path w="82151" h="287054">
                  <a:moveTo>
                    <a:pt x="61093" y="287053"/>
                  </a:moveTo>
                  <a:lnTo>
                    <a:pt x="43135" y="225943"/>
                  </a:lnTo>
                  <a:lnTo>
                    <a:pt x="25943" y="171511"/>
                  </a:lnTo>
                  <a:lnTo>
                    <a:pt x="8443" y="112394"/>
                  </a:lnTo>
                  <a:lnTo>
                    <a:pt x="0" y="52771"/>
                  </a:lnTo>
                  <a:lnTo>
                    <a:pt x="5085" y="30460"/>
                  </a:lnTo>
                  <a:lnTo>
                    <a:pt x="9716" y="21234"/>
                  </a:lnTo>
                  <a:lnTo>
                    <a:pt x="24221" y="7865"/>
                  </a:lnTo>
                  <a:lnTo>
                    <a:pt x="33002" y="2662"/>
                  </a:lnTo>
                  <a:lnTo>
                    <a:pt x="52117" y="0"/>
                  </a:lnTo>
                  <a:lnTo>
                    <a:pt x="82150" y="2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738031" y="276899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077901" y="2740336"/>
              <a:ext cx="123385" cy="146118"/>
            </a:xfrm>
            <a:custGeom>
              <a:avLst/>
              <a:gdLst/>
              <a:ahLst/>
              <a:cxnLst/>
              <a:rect l="0" t="0" r="0" b="0"/>
              <a:pathLst>
                <a:path w="123385" h="146118">
                  <a:moveTo>
                    <a:pt x="102327" y="18130"/>
                  </a:moveTo>
                  <a:lnTo>
                    <a:pt x="85559" y="6952"/>
                  </a:lnTo>
                  <a:lnTo>
                    <a:pt x="52775" y="0"/>
                  </a:lnTo>
                  <a:lnTo>
                    <a:pt x="33120" y="4613"/>
                  </a:lnTo>
                  <a:lnTo>
                    <a:pt x="24604" y="9119"/>
                  </a:lnTo>
                  <a:lnTo>
                    <a:pt x="12021" y="23484"/>
                  </a:lnTo>
                  <a:lnTo>
                    <a:pt x="3699" y="42736"/>
                  </a:lnTo>
                  <a:lnTo>
                    <a:pt x="0" y="66891"/>
                  </a:lnTo>
                  <a:lnTo>
                    <a:pt x="4596" y="90104"/>
                  </a:lnTo>
                  <a:lnTo>
                    <a:pt x="20337" y="119784"/>
                  </a:lnTo>
                  <a:lnTo>
                    <a:pt x="34301" y="134669"/>
                  </a:lnTo>
                  <a:lnTo>
                    <a:pt x="52206" y="145184"/>
                  </a:lnTo>
                  <a:lnTo>
                    <a:pt x="61894" y="146117"/>
                  </a:lnTo>
                  <a:lnTo>
                    <a:pt x="99539" y="133922"/>
                  </a:lnTo>
                  <a:lnTo>
                    <a:pt x="123384" y="123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32870" y="2590010"/>
              <a:ext cx="200042" cy="273742"/>
            </a:xfrm>
            <a:custGeom>
              <a:avLst/>
              <a:gdLst/>
              <a:ahLst/>
              <a:cxnLst/>
              <a:rect l="0" t="0" r="0" b="0"/>
              <a:pathLst>
                <a:path w="200042" h="273742">
                  <a:moveTo>
                    <a:pt x="0" y="0"/>
                  </a:moveTo>
                  <a:lnTo>
                    <a:pt x="14654" y="62093"/>
                  </a:lnTo>
                  <a:lnTo>
                    <a:pt x="28198" y="113477"/>
                  </a:lnTo>
                  <a:lnTo>
                    <a:pt x="39019" y="168688"/>
                  </a:lnTo>
                  <a:lnTo>
                    <a:pt x="47092" y="219064"/>
                  </a:lnTo>
                  <a:lnTo>
                    <a:pt x="63678" y="256961"/>
                  </a:lnTo>
                  <a:lnTo>
                    <a:pt x="62339" y="257875"/>
                  </a:lnTo>
                  <a:lnTo>
                    <a:pt x="59107" y="256145"/>
                  </a:lnTo>
                  <a:lnTo>
                    <a:pt x="55515" y="241744"/>
                  </a:lnTo>
                  <a:lnTo>
                    <a:pt x="55089" y="220916"/>
                  </a:lnTo>
                  <a:lnTo>
                    <a:pt x="58799" y="199960"/>
                  </a:lnTo>
                  <a:lnTo>
                    <a:pt x="63766" y="191798"/>
                  </a:lnTo>
                  <a:lnTo>
                    <a:pt x="78643" y="179610"/>
                  </a:lnTo>
                  <a:lnTo>
                    <a:pt x="100074" y="176533"/>
                  </a:lnTo>
                  <a:lnTo>
                    <a:pt x="122856" y="180235"/>
                  </a:lnTo>
                  <a:lnTo>
                    <a:pt x="140780" y="189679"/>
                  </a:lnTo>
                  <a:lnTo>
                    <a:pt x="153427" y="204794"/>
                  </a:lnTo>
                  <a:lnTo>
                    <a:pt x="181709" y="257391"/>
                  </a:lnTo>
                  <a:lnTo>
                    <a:pt x="20004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460837" y="2742070"/>
              <a:ext cx="140532" cy="100847"/>
            </a:xfrm>
            <a:custGeom>
              <a:avLst/>
              <a:gdLst/>
              <a:ahLst/>
              <a:cxnLst/>
              <a:rect l="0" t="0" r="0" b="0"/>
              <a:pathLst>
                <a:path w="140532" h="100847">
                  <a:moveTo>
                    <a:pt x="87888" y="58510"/>
                  </a:moveTo>
                  <a:lnTo>
                    <a:pt x="78313" y="27228"/>
                  </a:lnTo>
                  <a:lnTo>
                    <a:pt x="67645" y="11072"/>
                  </a:lnTo>
                  <a:lnTo>
                    <a:pt x="59185" y="5827"/>
                  </a:lnTo>
                  <a:lnTo>
                    <a:pt x="37307" y="0"/>
                  </a:lnTo>
                  <a:lnTo>
                    <a:pt x="28431" y="1956"/>
                  </a:lnTo>
                  <a:lnTo>
                    <a:pt x="21344" y="6769"/>
                  </a:lnTo>
                  <a:lnTo>
                    <a:pt x="10350" y="21476"/>
                  </a:lnTo>
                  <a:lnTo>
                    <a:pt x="1564" y="39711"/>
                  </a:lnTo>
                  <a:lnTo>
                    <a:pt x="0" y="59513"/>
                  </a:lnTo>
                  <a:lnTo>
                    <a:pt x="4373" y="78843"/>
                  </a:lnTo>
                  <a:lnTo>
                    <a:pt x="14116" y="95233"/>
                  </a:lnTo>
                  <a:lnTo>
                    <a:pt x="21159" y="99370"/>
                  </a:lnTo>
                  <a:lnTo>
                    <a:pt x="38344" y="100846"/>
                  </a:lnTo>
                  <a:lnTo>
                    <a:pt x="46670" y="97263"/>
                  </a:lnTo>
                  <a:lnTo>
                    <a:pt x="62160" y="83922"/>
                  </a:lnTo>
                  <a:lnTo>
                    <a:pt x="69566" y="81301"/>
                  </a:lnTo>
                  <a:lnTo>
                    <a:pt x="76843" y="81893"/>
                  </a:lnTo>
                  <a:lnTo>
                    <a:pt x="124643" y="97709"/>
                  </a:lnTo>
                  <a:lnTo>
                    <a:pt x="140531" y="100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601368" y="2747145"/>
              <a:ext cx="157928" cy="127135"/>
            </a:xfrm>
            <a:custGeom>
              <a:avLst/>
              <a:gdLst/>
              <a:ahLst/>
              <a:cxnLst/>
              <a:rect l="0" t="0" r="0" b="0"/>
              <a:pathLst>
                <a:path w="157928" h="127135">
                  <a:moveTo>
                    <a:pt x="0" y="32378"/>
                  </a:moveTo>
                  <a:lnTo>
                    <a:pt x="3119" y="75070"/>
                  </a:lnTo>
                  <a:lnTo>
                    <a:pt x="9574" y="94636"/>
                  </a:lnTo>
                  <a:lnTo>
                    <a:pt x="20243" y="111131"/>
                  </a:lnTo>
                  <a:lnTo>
                    <a:pt x="22854" y="112956"/>
                  </a:lnTo>
                  <a:lnTo>
                    <a:pt x="23424" y="110663"/>
                  </a:lnTo>
                  <a:lnTo>
                    <a:pt x="15302" y="72323"/>
                  </a:lnTo>
                  <a:lnTo>
                    <a:pt x="25657" y="21564"/>
                  </a:lnTo>
                  <a:lnTo>
                    <a:pt x="31142" y="13470"/>
                  </a:lnTo>
                  <a:lnTo>
                    <a:pt x="46596" y="1358"/>
                  </a:lnTo>
                  <a:lnTo>
                    <a:pt x="55631" y="0"/>
                  </a:lnTo>
                  <a:lnTo>
                    <a:pt x="75027" y="4730"/>
                  </a:lnTo>
                  <a:lnTo>
                    <a:pt x="100089" y="20546"/>
                  </a:lnTo>
                  <a:lnTo>
                    <a:pt x="122332" y="45640"/>
                  </a:lnTo>
                  <a:lnTo>
                    <a:pt x="130409" y="68298"/>
                  </a:lnTo>
                  <a:lnTo>
                    <a:pt x="136338" y="91626"/>
                  </a:lnTo>
                  <a:lnTo>
                    <a:pt x="157927" y="127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780352" y="2764158"/>
              <a:ext cx="134658" cy="278578"/>
            </a:xfrm>
            <a:custGeom>
              <a:avLst/>
              <a:gdLst/>
              <a:ahLst/>
              <a:cxnLst/>
              <a:rect l="0" t="0" r="0" b="0"/>
              <a:pathLst>
                <a:path w="134658" h="278578">
                  <a:moveTo>
                    <a:pt x="94757" y="57479"/>
                  </a:moveTo>
                  <a:lnTo>
                    <a:pt x="100346" y="40711"/>
                  </a:lnTo>
                  <a:lnTo>
                    <a:pt x="99970" y="23121"/>
                  </a:lnTo>
                  <a:lnTo>
                    <a:pt x="98232" y="13517"/>
                  </a:lnTo>
                  <a:lnTo>
                    <a:pt x="92395" y="7114"/>
                  </a:lnTo>
                  <a:lnTo>
                    <a:pt x="73430" y="0"/>
                  </a:lnTo>
                  <a:lnTo>
                    <a:pt x="42034" y="1584"/>
                  </a:lnTo>
                  <a:lnTo>
                    <a:pt x="33872" y="7347"/>
                  </a:lnTo>
                  <a:lnTo>
                    <a:pt x="21683" y="26229"/>
                  </a:lnTo>
                  <a:lnTo>
                    <a:pt x="18605" y="47100"/>
                  </a:lnTo>
                  <a:lnTo>
                    <a:pt x="19422" y="57579"/>
                  </a:lnTo>
                  <a:lnTo>
                    <a:pt x="29690" y="75461"/>
                  </a:lnTo>
                  <a:lnTo>
                    <a:pt x="37341" y="83505"/>
                  </a:lnTo>
                  <a:lnTo>
                    <a:pt x="44781" y="86528"/>
                  </a:lnTo>
                  <a:lnTo>
                    <a:pt x="52081" y="86203"/>
                  </a:lnTo>
                  <a:lnTo>
                    <a:pt x="59287" y="83648"/>
                  </a:lnTo>
                  <a:lnTo>
                    <a:pt x="70414" y="71449"/>
                  </a:lnTo>
                  <a:lnTo>
                    <a:pt x="75018" y="63283"/>
                  </a:lnTo>
                  <a:lnTo>
                    <a:pt x="79258" y="61348"/>
                  </a:lnTo>
                  <a:lnTo>
                    <a:pt x="83254" y="63568"/>
                  </a:lnTo>
                  <a:lnTo>
                    <a:pt x="113533" y="103247"/>
                  </a:lnTo>
                  <a:lnTo>
                    <a:pt x="131891" y="153886"/>
                  </a:lnTo>
                  <a:lnTo>
                    <a:pt x="134657" y="179095"/>
                  </a:lnTo>
                  <a:lnTo>
                    <a:pt x="129647" y="202778"/>
                  </a:lnTo>
                  <a:lnTo>
                    <a:pt x="118453" y="223832"/>
                  </a:lnTo>
                  <a:lnTo>
                    <a:pt x="101779" y="240988"/>
                  </a:lnTo>
                  <a:lnTo>
                    <a:pt x="79550" y="250173"/>
                  </a:lnTo>
                  <a:lnTo>
                    <a:pt x="24167" y="264958"/>
                  </a:lnTo>
                  <a:lnTo>
                    <a:pt x="0" y="2785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938280" y="2761521"/>
              <a:ext cx="163199" cy="196987"/>
            </a:xfrm>
            <a:custGeom>
              <a:avLst/>
              <a:gdLst/>
              <a:ahLst/>
              <a:cxnLst/>
              <a:rect l="0" t="0" r="0" b="0"/>
              <a:pathLst>
                <a:path w="163199" h="196987">
                  <a:moveTo>
                    <a:pt x="0" y="49587"/>
                  </a:moveTo>
                  <a:lnTo>
                    <a:pt x="53028" y="64242"/>
                  </a:lnTo>
                  <a:lnTo>
                    <a:pt x="89931" y="68747"/>
                  </a:lnTo>
                  <a:lnTo>
                    <a:pt x="124912" y="64493"/>
                  </a:lnTo>
                  <a:lnTo>
                    <a:pt x="157504" y="50234"/>
                  </a:lnTo>
                  <a:lnTo>
                    <a:pt x="162324" y="43000"/>
                  </a:lnTo>
                  <a:lnTo>
                    <a:pt x="163198" y="34667"/>
                  </a:lnTo>
                  <a:lnTo>
                    <a:pt x="161441" y="25603"/>
                  </a:lnTo>
                  <a:lnTo>
                    <a:pt x="156760" y="18390"/>
                  </a:lnTo>
                  <a:lnTo>
                    <a:pt x="142200" y="7256"/>
                  </a:lnTo>
                  <a:lnTo>
                    <a:pt x="108683" y="0"/>
                  </a:lnTo>
                  <a:lnTo>
                    <a:pt x="74706" y="3440"/>
                  </a:lnTo>
                  <a:lnTo>
                    <a:pt x="56210" y="11920"/>
                  </a:lnTo>
                  <a:lnTo>
                    <a:pt x="25270" y="36428"/>
                  </a:lnTo>
                  <a:lnTo>
                    <a:pt x="9307" y="62456"/>
                  </a:lnTo>
                  <a:lnTo>
                    <a:pt x="8544" y="72205"/>
                  </a:lnTo>
                  <a:lnTo>
                    <a:pt x="24536" y="123492"/>
                  </a:lnTo>
                  <a:lnTo>
                    <a:pt x="40675" y="149344"/>
                  </a:lnTo>
                  <a:lnTo>
                    <a:pt x="56682" y="161384"/>
                  </a:lnTo>
                  <a:lnTo>
                    <a:pt x="113048" y="191319"/>
                  </a:lnTo>
                  <a:lnTo>
                    <a:pt x="136870" y="1969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228027" y="3831846"/>
            <a:ext cx="1061685" cy="484312"/>
            <a:chOff x="2228027" y="3831846"/>
            <a:chExt cx="1061685" cy="484312"/>
          </a:xfrm>
        </p:grpSpPr>
        <p:sp>
          <p:nvSpPr>
            <p:cNvPr id="126" name="Freeform 125"/>
            <p:cNvSpPr/>
            <p:nvPr/>
          </p:nvSpPr>
          <p:spPr>
            <a:xfrm>
              <a:off x="2311037" y="3866140"/>
              <a:ext cx="284230" cy="355262"/>
            </a:xfrm>
            <a:custGeom>
              <a:avLst/>
              <a:gdLst/>
              <a:ahLst/>
              <a:cxnLst/>
              <a:rect l="0" t="0" r="0" b="0"/>
              <a:pathLst>
                <a:path w="284230" h="355262">
                  <a:moveTo>
                    <a:pt x="74918" y="7820"/>
                  </a:moveTo>
                  <a:lnTo>
                    <a:pt x="11584" y="71153"/>
                  </a:lnTo>
                  <a:lnTo>
                    <a:pt x="4619" y="78118"/>
                  </a:lnTo>
                  <a:lnTo>
                    <a:pt x="1146" y="78082"/>
                  </a:lnTo>
                  <a:lnTo>
                    <a:pt x="0" y="73379"/>
                  </a:lnTo>
                  <a:lnTo>
                    <a:pt x="406" y="65564"/>
                  </a:lnTo>
                  <a:lnTo>
                    <a:pt x="7096" y="50642"/>
                  </a:lnTo>
                  <a:lnTo>
                    <a:pt x="30455" y="21998"/>
                  </a:lnTo>
                  <a:lnTo>
                    <a:pt x="56284" y="6432"/>
                  </a:lnTo>
                  <a:lnTo>
                    <a:pt x="91753" y="0"/>
                  </a:lnTo>
                  <a:lnTo>
                    <a:pt x="115155" y="4735"/>
                  </a:lnTo>
                  <a:lnTo>
                    <a:pt x="144942" y="20554"/>
                  </a:lnTo>
                  <a:lnTo>
                    <a:pt x="159852" y="34537"/>
                  </a:lnTo>
                  <a:lnTo>
                    <a:pt x="170378" y="52449"/>
                  </a:lnTo>
                  <a:lnTo>
                    <a:pt x="172716" y="75229"/>
                  </a:lnTo>
                  <a:lnTo>
                    <a:pt x="168687" y="98611"/>
                  </a:lnTo>
                  <a:lnTo>
                    <a:pt x="153264" y="124928"/>
                  </a:lnTo>
                  <a:lnTo>
                    <a:pt x="140543" y="140197"/>
                  </a:lnTo>
                  <a:lnTo>
                    <a:pt x="132706" y="144034"/>
                  </a:lnTo>
                  <a:lnTo>
                    <a:pt x="114639" y="145179"/>
                  </a:lnTo>
                  <a:lnTo>
                    <a:pt x="110757" y="141507"/>
                  </a:lnTo>
                  <a:lnTo>
                    <a:pt x="110509" y="135549"/>
                  </a:lnTo>
                  <a:lnTo>
                    <a:pt x="112683" y="128068"/>
                  </a:lnTo>
                  <a:lnTo>
                    <a:pt x="117642" y="121911"/>
                  </a:lnTo>
                  <a:lnTo>
                    <a:pt x="132511" y="111949"/>
                  </a:lnTo>
                  <a:lnTo>
                    <a:pt x="150817" y="109862"/>
                  </a:lnTo>
                  <a:lnTo>
                    <a:pt x="196755" y="118054"/>
                  </a:lnTo>
                  <a:lnTo>
                    <a:pt x="225921" y="133159"/>
                  </a:lnTo>
                  <a:lnTo>
                    <a:pt x="271150" y="187641"/>
                  </a:lnTo>
                  <a:lnTo>
                    <a:pt x="279115" y="211353"/>
                  </a:lnTo>
                  <a:lnTo>
                    <a:pt x="284229" y="264703"/>
                  </a:lnTo>
                  <a:lnTo>
                    <a:pt x="279525" y="300743"/>
                  </a:lnTo>
                  <a:lnTo>
                    <a:pt x="265134" y="328059"/>
                  </a:lnTo>
                  <a:lnTo>
                    <a:pt x="246416" y="340441"/>
                  </a:lnTo>
                  <a:lnTo>
                    <a:pt x="222499" y="348674"/>
                  </a:lnTo>
                  <a:lnTo>
                    <a:pt x="169017" y="353960"/>
                  </a:lnTo>
                  <a:lnTo>
                    <a:pt x="127560" y="355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712338" y="41582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809521" y="3831846"/>
              <a:ext cx="257807" cy="361238"/>
            </a:xfrm>
            <a:custGeom>
              <a:avLst/>
              <a:gdLst/>
              <a:ahLst/>
              <a:cxnLst/>
              <a:rect l="0" t="0" r="0" b="0"/>
              <a:pathLst>
                <a:path w="257807" h="361238">
                  <a:moveTo>
                    <a:pt x="176558" y="0"/>
                  </a:moveTo>
                  <a:lnTo>
                    <a:pt x="139080" y="8333"/>
                  </a:lnTo>
                  <a:lnTo>
                    <a:pt x="87656" y="15684"/>
                  </a:lnTo>
                  <a:lnTo>
                    <a:pt x="33608" y="28402"/>
                  </a:lnTo>
                  <a:lnTo>
                    <a:pt x="10080" y="35240"/>
                  </a:lnTo>
                  <a:lnTo>
                    <a:pt x="3571" y="41041"/>
                  </a:lnTo>
                  <a:lnTo>
                    <a:pt x="402" y="48417"/>
                  </a:lnTo>
                  <a:lnTo>
                    <a:pt x="0" y="67143"/>
                  </a:lnTo>
                  <a:lnTo>
                    <a:pt x="12393" y="125248"/>
                  </a:lnTo>
                  <a:lnTo>
                    <a:pt x="17982" y="131462"/>
                  </a:lnTo>
                  <a:lnTo>
                    <a:pt x="25217" y="134434"/>
                  </a:lnTo>
                  <a:lnTo>
                    <a:pt x="42615" y="134618"/>
                  </a:lnTo>
                  <a:lnTo>
                    <a:pt x="104286" y="121157"/>
                  </a:lnTo>
                  <a:lnTo>
                    <a:pt x="164600" y="131017"/>
                  </a:lnTo>
                  <a:lnTo>
                    <a:pt x="191602" y="146315"/>
                  </a:lnTo>
                  <a:lnTo>
                    <a:pt x="228871" y="182424"/>
                  </a:lnTo>
                  <a:lnTo>
                    <a:pt x="247040" y="211589"/>
                  </a:lnTo>
                  <a:lnTo>
                    <a:pt x="254677" y="233250"/>
                  </a:lnTo>
                  <a:lnTo>
                    <a:pt x="257806" y="270583"/>
                  </a:lnTo>
                  <a:lnTo>
                    <a:pt x="254392" y="293394"/>
                  </a:lnTo>
                  <a:lnTo>
                    <a:pt x="245856" y="312112"/>
                  </a:lnTo>
                  <a:lnTo>
                    <a:pt x="233094" y="328229"/>
                  </a:lnTo>
                  <a:lnTo>
                    <a:pt x="206178" y="349287"/>
                  </a:lnTo>
                  <a:lnTo>
                    <a:pt x="186213" y="359180"/>
                  </a:lnTo>
                  <a:lnTo>
                    <a:pt x="168761" y="361237"/>
                  </a:lnTo>
                  <a:lnTo>
                    <a:pt x="14497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228027" y="4307221"/>
              <a:ext cx="1061685" cy="8937"/>
            </a:xfrm>
            <a:custGeom>
              <a:avLst/>
              <a:gdLst/>
              <a:ahLst/>
              <a:cxnLst/>
              <a:rect l="0" t="0" r="0" b="0"/>
              <a:pathLst>
                <a:path w="1061685" h="8937">
                  <a:moveTo>
                    <a:pt x="1061684" y="7326"/>
                  </a:moveTo>
                  <a:lnTo>
                    <a:pt x="1053299" y="6467"/>
                  </a:lnTo>
                  <a:lnTo>
                    <a:pt x="996787" y="0"/>
                  </a:lnTo>
                  <a:lnTo>
                    <a:pt x="946629" y="5958"/>
                  </a:lnTo>
                  <a:lnTo>
                    <a:pt x="898415" y="8054"/>
                  </a:lnTo>
                  <a:lnTo>
                    <a:pt x="841365" y="8675"/>
                  </a:lnTo>
                  <a:lnTo>
                    <a:pt x="788066" y="8859"/>
                  </a:lnTo>
                  <a:lnTo>
                    <a:pt x="739779" y="8913"/>
                  </a:lnTo>
                  <a:lnTo>
                    <a:pt x="684398" y="8930"/>
                  </a:lnTo>
                  <a:lnTo>
                    <a:pt x="633803" y="7765"/>
                  </a:lnTo>
                  <a:lnTo>
                    <a:pt x="572019" y="2870"/>
                  </a:lnTo>
                  <a:lnTo>
                    <a:pt x="519007" y="6619"/>
                  </a:lnTo>
                  <a:lnTo>
                    <a:pt x="475945" y="7907"/>
                  </a:lnTo>
                  <a:lnTo>
                    <a:pt x="429510" y="8479"/>
                  </a:lnTo>
                  <a:lnTo>
                    <a:pt x="366688" y="8801"/>
                  </a:lnTo>
                  <a:lnTo>
                    <a:pt x="309080" y="8896"/>
                  </a:lnTo>
                  <a:lnTo>
                    <a:pt x="249507" y="8924"/>
                  </a:lnTo>
                  <a:lnTo>
                    <a:pt x="192861" y="8933"/>
                  </a:lnTo>
                  <a:lnTo>
                    <a:pt x="133573" y="8935"/>
                  </a:lnTo>
                  <a:lnTo>
                    <a:pt x="73892" y="8936"/>
                  </a:lnTo>
                  <a:lnTo>
                    <a:pt x="21894" y="8936"/>
                  </a:lnTo>
                  <a:lnTo>
                    <a:pt x="0" y="8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6721388" y="115813"/>
            <a:ext cx="478414" cy="564126"/>
          </a:xfrm>
          <a:custGeom>
            <a:avLst/>
            <a:gdLst/>
            <a:ahLst/>
            <a:cxnLst/>
            <a:rect l="0" t="0" r="0" b="0"/>
            <a:pathLst>
              <a:path w="478414" h="564126">
                <a:moveTo>
                  <a:pt x="237949" y="0"/>
                </a:moveTo>
                <a:lnTo>
                  <a:pt x="179331" y="5589"/>
                </a:lnTo>
                <a:lnTo>
                  <a:pt x="127497" y="26364"/>
                </a:lnTo>
                <a:lnTo>
                  <a:pt x="99028" y="48496"/>
                </a:lnTo>
                <a:lnTo>
                  <a:pt x="53755" y="110097"/>
                </a:lnTo>
                <a:lnTo>
                  <a:pt x="31424" y="156884"/>
                </a:lnTo>
                <a:lnTo>
                  <a:pt x="9990" y="207791"/>
                </a:lnTo>
                <a:lnTo>
                  <a:pt x="0" y="265509"/>
                </a:lnTo>
                <a:lnTo>
                  <a:pt x="2629" y="327064"/>
                </a:lnTo>
                <a:lnTo>
                  <a:pt x="10817" y="384167"/>
                </a:lnTo>
                <a:lnTo>
                  <a:pt x="26241" y="438131"/>
                </a:lnTo>
                <a:lnTo>
                  <a:pt x="53584" y="491957"/>
                </a:lnTo>
                <a:lnTo>
                  <a:pt x="82716" y="524401"/>
                </a:lnTo>
                <a:lnTo>
                  <a:pt x="120464" y="548182"/>
                </a:lnTo>
                <a:lnTo>
                  <a:pt x="162454" y="561987"/>
                </a:lnTo>
                <a:lnTo>
                  <a:pt x="225332" y="564125"/>
                </a:lnTo>
                <a:lnTo>
                  <a:pt x="288750" y="553629"/>
                </a:lnTo>
                <a:lnTo>
                  <a:pt x="349195" y="523480"/>
                </a:lnTo>
                <a:lnTo>
                  <a:pt x="403076" y="480610"/>
                </a:lnTo>
                <a:lnTo>
                  <a:pt x="430765" y="444220"/>
                </a:lnTo>
                <a:lnTo>
                  <a:pt x="461822" y="382585"/>
                </a:lnTo>
                <a:lnTo>
                  <a:pt x="474167" y="346155"/>
                </a:lnTo>
                <a:lnTo>
                  <a:pt x="478345" y="299356"/>
                </a:lnTo>
                <a:lnTo>
                  <a:pt x="478413" y="248445"/>
                </a:lnTo>
                <a:lnTo>
                  <a:pt x="470374" y="196316"/>
                </a:lnTo>
                <a:lnTo>
                  <a:pt x="452525" y="144995"/>
                </a:lnTo>
                <a:lnTo>
                  <a:pt x="425530" y="101973"/>
                </a:lnTo>
                <a:lnTo>
                  <a:pt x="392964" y="73368"/>
                </a:lnTo>
                <a:lnTo>
                  <a:pt x="336982" y="45861"/>
                </a:lnTo>
                <a:lnTo>
                  <a:pt x="280257" y="28816"/>
                </a:lnTo>
                <a:lnTo>
                  <a:pt x="222302" y="22590"/>
                </a:lnTo>
                <a:lnTo>
                  <a:pt x="174777" y="210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2524774" y="4410914"/>
            <a:ext cx="260831" cy="494840"/>
            <a:chOff x="2524774" y="4410914"/>
            <a:chExt cx="260831" cy="494840"/>
          </a:xfrm>
        </p:grpSpPr>
        <p:sp>
          <p:nvSpPr>
            <p:cNvPr id="132" name="Freeform 131"/>
            <p:cNvSpPr/>
            <p:nvPr/>
          </p:nvSpPr>
          <p:spPr>
            <a:xfrm>
              <a:off x="2775509" y="4410914"/>
              <a:ext cx="10096" cy="494840"/>
            </a:xfrm>
            <a:custGeom>
              <a:avLst/>
              <a:gdLst/>
              <a:ahLst/>
              <a:cxnLst/>
              <a:rect l="0" t="0" r="0" b="0"/>
              <a:pathLst>
                <a:path w="10096" h="494840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065" y="165650"/>
                  </a:lnTo>
                  <a:lnTo>
                    <a:pt x="10095" y="223387"/>
                  </a:lnTo>
                  <a:lnTo>
                    <a:pt x="4811" y="279358"/>
                  </a:lnTo>
                  <a:lnTo>
                    <a:pt x="1425" y="332987"/>
                  </a:lnTo>
                  <a:lnTo>
                    <a:pt x="422" y="385921"/>
                  </a:lnTo>
                  <a:lnTo>
                    <a:pt x="125" y="43865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24774" y="4537255"/>
              <a:ext cx="240207" cy="243716"/>
            </a:xfrm>
            <a:custGeom>
              <a:avLst/>
              <a:gdLst/>
              <a:ahLst/>
              <a:cxnLst/>
              <a:rect l="0" t="0" r="0" b="0"/>
              <a:pathLst>
                <a:path w="240207" h="243716">
                  <a:moveTo>
                    <a:pt x="240206" y="105286"/>
                  </a:moveTo>
                  <a:lnTo>
                    <a:pt x="186332" y="141202"/>
                  </a:lnTo>
                  <a:lnTo>
                    <a:pt x="124285" y="181397"/>
                  </a:lnTo>
                  <a:lnTo>
                    <a:pt x="61213" y="215062"/>
                  </a:lnTo>
                  <a:lnTo>
                    <a:pt x="8578" y="243715"/>
                  </a:lnTo>
                  <a:lnTo>
                    <a:pt x="2729" y="243196"/>
                  </a:lnTo>
                  <a:lnTo>
                    <a:pt x="0" y="239339"/>
                  </a:lnTo>
                  <a:lnTo>
                    <a:pt x="87" y="225696"/>
                  </a:lnTo>
                  <a:lnTo>
                    <a:pt x="16086" y="167936"/>
                  </a:lnTo>
                  <a:lnTo>
                    <a:pt x="36698" y="105240"/>
                  </a:lnTo>
                  <a:lnTo>
                    <a:pt x="54209" y="47048"/>
                  </a:lnTo>
                  <a:lnTo>
                    <a:pt x="612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586203" y="3991097"/>
            <a:ext cx="2411028" cy="571201"/>
            <a:chOff x="3586203" y="3991097"/>
            <a:chExt cx="2411028" cy="571201"/>
          </a:xfrm>
        </p:grpSpPr>
        <p:sp>
          <p:nvSpPr>
            <p:cNvPr id="135" name="Freeform 134"/>
            <p:cNvSpPr/>
            <p:nvPr/>
          </p:nvSpPr>
          <p:spPr>
            <a:xfrm>
              <a:off x="3586203" y="422140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27300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586203" y="433721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30979" y="12724"/>
                  </a:lnTo>
                  <a:lnTo>
                    <a:pt x="73141" y="3582"/>
                  </a:lnTo>
                  <a:lnTo>
                    <a:pt x="26493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883683" y="4084530"/>
              <a:ext cx="436933" cy="477768"/>
            </a:xfrm>
            <a:custGeom>
              <a:avLst/>
              <a:gdLst/>
              <a:ahLst/>
              <a:cxnLst/>
              <a:rect l="0" t="0" r="0" b="0"/>
              <a:pathLst>
                <a:path w="436933" h="477768">
                  <a:moveTo>
                    <a:pt x="207888" y="21057"/>
                  </a:moveTo>
                  <a:lnTo>
                    <a:pt x="191120" y="9879"/>
                  </a:lnTo>
                  <a:lnTo>
                    <a:pt x="173530" y="7510"/>
                  </a:lnTo>
                  <a:lnTo>
                    <a:pt x="154013" y="11527"/>
                  </a:lnTo>
                  <a:lnTo>
                    <a:pt x="123295" y="28112"/>
                  </a:lnTo>
                  <a:lnTo>
                    <a:pt x="84594" y="64565"/>
                  </a:lnTo>
                  <a:lnTo>
                    <a:pt x="46853" y="124403"/>
                  </a:lnTo>
                  <a:lnTo>
                    <a:pt x="21574" y="179295"/>
                  </a:lnTo>
                  <a:lnTo>
                    <a:pt x="4969" y="235198"/>
                  </a:lnTo>
                  <a:lnTo>
                    <a:pt x="0" y="291301"/>
                  </a:lnTo>
                  <a:lnTo>
                    <a:pt x="7341" y="333406"/>
                  </a:lnTo>
                  <a:lnTo>
                    <a:pt x="30191" y="386436"/>
                  </a:lnTo>
                  <a:lnTo>
                    <a:pt x="57234" y="425464"/>
                  </a:lnTo>
                  <a:lnTo>
                    <a:pt x="93511" y="454533"/>
                  </a:lnTo>
                  <a:lnTo>
                    <a:pt x="144906" y="476606"/>
                  </a:lnTo>
                  <a:lnTo>
                    <a:pt x="165858" y="477767"/>
                  </a:lnTo>
                  <a:lnTo>
                    <a:pt x="226833" y="464732"/>
                  </a:lnTo>
                  <a:lnTo>
                    <a:pt x="281863" y="444222"/>
                  </a:lnTo>
                  <a:lnTo>
                    <a:pt x="332205" y="422970"/>
                  </a:lnTo>
                  <a:lnTo>
                    <a:pt x="388158" y="373323"/>
                  </a:lnTo>
                  <a:lnTo>
                    <a:pt x="407661" y="345751"/>
                  </a:lnTo>
                  <a:lnTo>
                    <a:pt x="430797" y="295418"/>
                  </a:lnTo>
                  <a:lnTo>
                    <a:pt x="436932" y="247279"/>
                  </a:lnTo>
                  <a:lnTo>
                    <a:pt x="435885" y="184850"/>
                  </a:lnTo>
                  <a:lnTo>
                    <a:pt x="420320" y="127114"/>
                  </a:lnTo>
                  <a:lnTo>
                    <a:pt x="401722" y="96155"/>
                  </a:lnTo>
                  <a:lnTo>
                    <a:pt x="342200" y="42401"/>
                  </a:lnTo>
                  <a:lnTo>
                    <a:pt x="287602" y="6264"/>
                  </a:lnTo>
                  <a:lnTo>
                    <a:pt x="2710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417955" y="45161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599202" y="3991097"/>
              <a:ext cx="210523" cy="514595"/>
            </a:xfrm>
            <a:custGeom>
              <a:avLst/>
              <a:gdLst/>
              <a:ahLst/>
              <a:cxnLst/>
              <a:rect l="0" t="0" r="0" b="0"/>
              <a:pathLst>
                <a:path w="210523" h="514595">
                  <a:moveTo>
                    <a:pt x="176721" y="114490"/>
                  </a:moveTo>
                  <a:lnTo>
                    <a:pt x="167147" y="138537"/>
                  </a:lnTo>
                  <a:lnTo>
                    <a:pt x="116824" y="195188"/>
                  </a:lnTo>
                  <a:lnTo>
                    <a:pt x="74925" y="257564"/>
                  </a:lnTo>
                  <a:lnTo>
                    <a:pt x="48182" y="317081"/>
                  </a:lnTo>
                  <a:lnTo>
                    <a:pt x="27459" y="371187"/>
                  </a:lnTo>
                  <a:lnTo>
                    <a:pt x="14440" y="419700"/>
                  </a:lnTo>
                  <a:lnTo>
                    <a:pt x="16079" y="445891"/>
                  </a:lnTo>
                  <a:lnTo>
                    <a:pt x="29168" y="481355"/>
                  </a:lnTo>
                  <a:lnTo>
                    <a:pt x="47864" y="508500"/>
                  </a:lnTo>
                  <a:lnTo>
                    <a:pt x="56892" y="512864"/>
                  </a:lnTo>
                  <a:lnTo>
                    <a:pt x="79400" y="514594"/>
                  </a:lnTo>
                  <a:lnTo>
                    <a:pt x="118379" y="508990"/>
                  </a:lnTo>
                  <a:lnTo>
                    <a:pt x="139483" y="500004"/>
                  </a:lnTo>
                  <a:lnTo>
                    <a:pt x="172096" y="475170"/>
                  </a:lnTo>
                  <a:lnTo>
                    <a:pt x="199898" y="439329"/>
                  </a:lnTo>
                  <a:lnTo>
                    <a:pt x="209639" y="419130"/>
                  </a:lnTo>
                  <a:lnTo>
                    <a:pt x="210522" y="376849"/>
                  </a:lnTo>
                  <a:lnTo>
                    <a:pt x="203374" y="338455"/>
                  </a:lnTo>
                  <a:lnTo>
                    <a:pt x="188258" y="310441"/>
                  </a:lnTo>
                  <a:lnTo>
                    <a:pt x="148426" y="265656"/>
                  </a:lnTo>
                  <a:lnTo>
                    <a:pt x="89947" y="224664"/>
                  </a:lnTo>
                  <a:lnTo>
                    <a:pt x="39907" y="167727"/>
                  </a:lnTo>
                  <a:lnTo>
                    <a:pt x="27008" y="152189"/>
                  </a:lnTo>
                  <a:lnTo>
                    <a:pt x="5375" y="103380"/>
                  </a:lnTo>
                  <a:lnTo>
                    <a:pt x="0" y="66615"/>
                  </a:lnTo>
                  <a:lnTo>
                    <a:pt x="4982" y="46029"/>
                  </a:lnTo>
                  <a:lnTo>
                    <a:pt x="27244" y="13750"/>
                  </a:lnTo>
                  <a:lnTo>
                    <a:pt x="49846" y="5376"/>
                  </a:lnTo>
                  <a:lnTo>
                    <a:pt x="106427" y="0"/>
                  </a:lnTo>
                  <a:lnTo>
                    <a:pt x="131441" y="5504"/>
                  </a:lnTo>
                  <a:lnTo>
                    <a:pt x="143025" y="10247"/>
                  </a:lnTo>
                  <a:lnTo>
                    <a:pt x="159016" y="24876"/>
                  </a:lnTo>
                  <a:lnTo>
                    <a:pt x="171475" y="46604"/>
                  </a:lnTo>
                  <a:lnTo>
                    <a:pt x="176721" y="61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902265" y="4091367"/>
              <a:ext cx="281391" cy="393247"/>
            </a:xfrm>
            <a:custGeom>
              <a:avLst/>
              <a:gdLst/>
              <a:ahLst/>
              <a:cxnLst/>
              <a:rect l="0" t="0" r="0" b="0"/>
              <a:pathLst>
                <a:path w="281391" h="393247">
                  <a:moveTo>
                    <a:pt x="0" y="24749"/>
                  </a:moveTo>
                  <a:lnTo>
                    <a:pt x="58618" y="24749"/>
                  </a:lnTo>
                  <a:lnTo>
                    <a:pt x="112791" y="24749"/>
                  </a:lnTo>
                  <a:lnTo>
                    <a:pt x="165434" y="21629"/>
                  </a:lnTo>
                  <a:lnTo>
                    <a:pt x="227937" y="6790"/>
                  </a:lnTo>
                  <a:lnTo>
                    <a:pt x="251044" y="0"/>
                  </a:lnTo>
                  <a:lnTo>
                    <a:pt x="260950" y="61"/>
                  </a:lnTo>
                  <a:lnTo>
                    <a:pt x="278195" y="6367"/>
                  </a:lnTo>
                  <a:lnTo>
                    <a:pt x="281390" y="12494"/>
                  </a:lnTo>
                  <a:lnTo>
                    <a:pt x="281180" y="20089"/>
                  </a:lnTo>
                  <a:lnTo>
                    <a:pt x="269706" y="47544"/>
                  </a:lnTo>
                  <a:lnTo>
                    <a:pt x="238115" y="104743"/>
                  </a:lnTo>
                  <a:lnTo>
                    <a:pt x="203482" y="157740"/>
                  </a:lnTo>
                  <a:lnTo>
                    <a:pt x="171567" y="213751"/>
                  </a:lnTo>
                  <a:lnTo>
                    <a:pt x="155730" y="242576"/>
                  </a:lnTo>
                  <a:lnTo>
                    <a:pt x="122544" y="296152"/>
                  </a:lnTo>
                  <a:lnTo>
                    <a:pt x="80693" y="354220"/>
                  </a:lnTo>
                  <a:lnTo>
                    <a:pt x="52643" y="393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292938" y="4052945"/>
              <a:ext cx="280569" cy="471947"/>
            </a:xfrm>
            <a:custGeom>
              <a:avLst/>
              <a:gdLst/>
              <a:ahLst/>
              <a:cxnLst/>
              <a:rect l="0" t="0" r="0" b="0"/>
              <a:pathLst>
                <a:path w="280569" h="471947">
                  <a:moveTo>
                    <a:pt x="125224" y="0"/>
                  </a:moveTo>
                  <a:lnTo>
                    <a:pt x="66606" y="0"/>
                  </a:lnTo>
                  <a:lnTo>
                    <a:pt x="31816" y="5589"/>
                  </a:lnTo>
                  <a:lnTo>
                    <a:pt x="23178" y="10745"/>
                  </a:lnTo>
                  <a:lnTo>
                    <a:pt x="10460" y="25832"/>
                  </a:lnTo>
                  <a:lnTo>
                    <a:pt x="2312" y="65236"/>
                  </a:lnTo>
                  <a:lnTo>
                    <a:pt x="4547" y="125227"/>
                  </a:lnTo>
                  <a:lnTo>
                    <a:pt x="0" y="173824"/>
                  </a:lnTo>
                  <a:lnTo>
                    <a:pt x="3137" y="181394"/>
                  </a:lnTo>
                  <a:lnTo>
                    <a:pt x="8738" y="185270"/>
                  </a:lnTo>
                  <a:lnTo>
                    <a:pt x="15982" y="186684"/>
                  </a:lnTo>
                  <a:lnTo>
                    <a:pt x="23150" y="184118"/>
                  </a:lnTo>
                  <a:lnTo>
                    <a:pt x="46757" y="167247"/>
                  </a:lnTo>
                  <a:lnTo>
                    <a:pt x="103307" y="153565"/>
                  </a:lnTo>
                  <a:lnTo>
                    <a:pt x="124842" y="153259"/>
                  </a:lnTo>
                  <a:lnTo>
                    <a:pt x="167263" y="162594"/>
                  </a:lnTo>
                  <a:lnTo>
                    <a:pt x="208268" y="184109"/>
                  </a:lnTo>
                  <a:lnTo>
                    <a:pt x="224913" y="197250"/>
                  </a:lnTo>
                  <a:lnTo>
                    <a:pt x="259865" y="253363"/>
                  </a:lnTo>
                  <a:lnTo>
                    <a:pt x="274432" y="290060"/>
                  </a:lnTo>
                  <a:lnTo>
                    <a:pt x="280568" y="330568"/>
                  </a:lnTo>
                  <a:lnTo>
                    <a:pt x="276797" y="366618"/>
                  </a:lnTo>
                  <a:lnTo>
                    <a:pt x="262681" y="399526"/>
                  </a:lnTo>
                  <a:lnTo>
                    <a:pt x="238091" y="425914"/>
                  </a:lnTo>
                  <a:lnTo>
                    <a:pt x="197172" y="454622"/>
                  </a:lnTo>
                  <a:lnTo>
                    <a:pt x="157590" y="467585"/>
                  </a:lnTo>
                  <a:lnTo>
                    <a:pt x="109337" y="471946"/>
                  </a:lnTo>
                  <a:lnTo>
                    <a:pt x="46870" y="470300"/>
                  </a:lnTo>
                  <a:lnTo>
                    <a:pt x="941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923530" y="4200344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9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870888" y="434774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4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012002" y="3547852"/>
            <a:ext cx="2067168" cy="1020990"/>
            <a:chOff x="6012002" y="3547852"/>
            <a:chExt cx="2067168" cy="1020990"/>
          </a:xfrm>
        </p:grpSpPr>
        <p:sp>
          <p:nvSpPr>
            <p:cNvPr id="145" name="Freeform 144"/>
            <p:cNvSpPr/>
            <p:nvPr/>
          </p:nvSpPr>
          <p:spPr>
            <a:xfrm>
              <a:off x="6308560" y="3760896"/>
              <a:ext cx="288794" cy="628625"/>
            </a:xfrm>
            <a:custGeom>
              <a:avLst/>
              <a:gdLst/>
              <a:ahLst/>
              <a:cxnLst/>
              <a:rect l="0" t="0" r="0" b="0"/>
              <a:pathLst>
                <a:path w="288794" h="628625">
                  <a:moveTo>
                    <a:pt x="288793" y="102536"/>
                  </a:moveTo>
                  <a:lnTo>
                    <a:pt x="270813" y="118177"/>
                  </a:lnTo>
                  <a:lnTo>
                    <a:pt x="245641" y="132386"/>
                  </a:lnTo>
                  <a:lnTo>
                    <a:pt x="200103" y="188705"/>
                  </a:lnTo>
                  <a:lnTo>
                    <a:pt x="161570" y="240483"/>
                  </a:lnTo>
                  <a:lnTo>
                    <a:pt x="120164" y="295771"/>
                  </a:lnTo>
                  <a:lnTo>
                    <a:pt x="86595" y="356648"/>
                  </a:lnTo>
                  <a:lnTo>
                    <a:pt x="50326" y="419460"/>
                  </a:lnTo>
                  <a:lnTo>
                    <a:pt x="29143" y="468881"/>
                  </a:lnTo>
                  <a:lnTo>
                    <a:pt x="9431" y="528406"/>
                  </a:lnTo>
                  <a:lnTo>
                    <a:pt x="259" y="565242"/>
                  </a:lnTo>
                  <a:lnTo>
                    <a:pt x="1848" y="591672"/>
                  </a:lnTo>
                  <a:lnTo>
                    <a:pt x="12694" y="612778"/>
                  </a:lnTo>
                  <a:lnTo>
                    <a:pt x="20499" y="621682"/>
                  </a:lnTo>
                  <a:lnTo>
                    <a:pt x="31552" y="626448"/>
                  </a:lnTo>
                  <a:lnTo>
                    <a:pt x="59431" y="628624"/>
                  </a:lnTo>
                  <a:lnTo>
                    <a:pt x="115413" y="613253"/>
                  </a:lnTo>
                  <a:lnTo>
                    <a:pt x="149294" y="600260"/>
                  </a:lnTo>
                  <a:lnTo>
                    <a:pt x="174671" y="580942"/>
                  </a:lnTo>
                  <a:lnTo>
                    <a:pt x="195839" y="553511"/>
                  </a:lnTo>
                  <a:lnTo>
                    <a:pt x="217916" y="502388"/>
                  </a:lnTo>
                  <a:lnTo>
                    <a:pt x="223339" y="459787"/>
                  </a:lnTo>
                  <a:lnTo>
                    <a:pt x="218368" y="433279"/>
                  </a:lnTo>
                  <a:lnTo>
                    <a:pt x="196114" y="382077"/>
                  </a:lnTo>
                  <a:lnTo>
                    <a:pt x="159143" y="321278"/>
                  </a:lnTo>
                  <a:lnTo>
                    <a:pt x="107324" y="258986"/>
                  </a:lnTo>
                  <a:lnTo>
                    <a:pt x="49540" y="200282"/>
                  </a:lnTo>
                  <a:lnTo>
                    <a:pt x="35060" y="183413"/>
                  </a:lnTo>
                  <a:lnTo>
                    <a:pt x="8558" y="123299"/>
                  </a:lnTo>
                  <a:lnTo>
                    <a:pt x="0" y="91920"/>
                  </a:lnTo>
                  <a:lnTo>
                    <a:pt x="1733" y="70912"/>
                  </a:lnTo>
                  <a:lnTo>
                    <a:pt x="9523" y="52996"/>
                  </a:lnTo>
                  <a:lnTo>
                    <a:pt x="33588" y="22430"/>
                  </a:lnTo>
                  <a:lnTo>
                    <a:pt x="65128" y="6531"/>
                  </a:lnTo>
                  <a:lnTo>
                    <a:pt x="109699" y="0"/>
                  </a:lnTo>
                  <a:lnTo>
                    <a:pt x="154361" y="9244"/>
                  </a:lnTo>
                  <a:lnTo>
                    <a:pt x="201797" y="33328"/>
                  </a:lnTo>
                  <a:lnTo>
                    <a:pt x="236151" y="60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49996" y="3863443"/>
              <a:ext cx="249273" cy="473772"/>
            </a:xfrm>
            <a:custGeom>
              <a:avLst/>
              <a:gdLst/>
              <a:ahLst/>
              <a:cxnLst/>
              <a:rect l="0" t="0" r="0" b="0"/>
              <a:pathLst>
                <a:path w="249273" h="473772">
                  <a:moveTo>
                    <a:pt x="0" y="10517"/>
                  </a:moveTo>
                  <a:lnTo>
                    <a:pt x="58617" y="1452"/>
                  </a:lnTo>
                  <a:lnTo>
                    <a:pt x="120027" y="278"/>
                  </a:lnTo>
                  <a:lnTo>
                    <a:pt x="178430" y="46"/>
                  </a:lnTo>
                  <a:lnTo>
                    <a:pt x="235027" y="0"/>
                  </a:lnTo>
                  <a:lnTo>
                    <a:pt x="243253" y="3506"/>
                  </a:lnTo>
                  <a:lnTo>
                    <a:pt x="247566" y="9353"/>
                  </a:lnTo>
                  <a:lnTo>
                    <a:pt x="249272" y="16760"/>
                  </a:lnTo>
                  <a:lnTo>
                    <a:pt x="244928" y="34349"/>
                  </a:lnTo>
                  <a:lnTo>
                    <a:pt x="213009" y="94989"/>
                  </a:lnTo>
                  <a:lnTo>
                    <a:pt x="178873" y="154655"/>
                  </a:lnTo>
                  <a:lnTo>
                    <a:pt x="155328" y="210130"/>
                  </a:lnTo>
                  <a:lnTo>
                    <a:pt x="124376" y="264627"/>
                  </a:lnTo>
                  <a:lnTo>
                    <a:pt x="102369" y="322271"/>
                  </a:lnTo>
                  <a:lnTo>
                    <a:pt x="83364" y="361032"/>
                  </a:lnTo>
                  <a:lnTo>
                    <a:pt x="50190" y="419410"/>
                  </a:lnTo>
                  <a:lnTo>
                    <a:pt x="31586" y="473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818452" y="434774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998555" y="3847838"/>
              <a:ext cx="301930" cy="422725"/>
            </a:xfrm>
            <a:custGeom>
              <a:avLst/>
              <a:gdLst/>
              <a:ahLst/>
              <a:cxnLst/>
              <a:rect l="0" t="0" r="0" b="0"/>
              <a:pathLst>
                <a:path w="301930" h="422725">
                  <a:moveTo>
                    <a:pt x="251566" y="26122"/>
                  </a:moveTo>
                  <a:lnTo>
                    <a:pt x="224009" y="18887"/>
                  </a:lnTo>
                  <a:lnTo>
                    <a:pt x="164667" y="16244"/>
                  </a:lnTo>
                  <a:lnTo>
                    <a:pt x="107798" y="10133"/>
                  </a:lnTo>
                  <a:lnTo>
                    <a:pt x="61600" y="0"/>
                  </a:lnTo>
                  <a:lnTo>
                    <a:pt x="35725" y="2034"/>
                  </a:lnTo>
                  <a:lnTo>
                    <a:pt x="25783" y="6554"/>
                  </a:lnTo>
                  <a:lnTo>
                    <a:pt x="11618" y="20935"/>
                  </a:lnTo>
                  <a:lnTo>
                    <a:pt x="4543" y="42144"/>
                  </a:lnTo>
                  <a:lnTo>
                    <a:pt x="0" y="99477"/>
                  </a:lnTo>
                  <a:lnTo>
                    <a:pt x="4802" y="144303"/>
                  </a:lnTo>
                  <a:lnTo>
                    <a:pt x="9847" y="151703"/>
                  </a:lnTo>
                  <a:lnTo>
                    <a:pt x="16721" y="154296"/>
                  </a:lnTo>
                  <a:lnTo>
                    <a:pt x="24812" y="153685"/>
                  </a:lnTo>
                  <a:lnTo>
                    <a:pt x="40042" y="146768"/>
                  </a:lnTo>
                  <a:lnTo>
                    <a:pt x="56949" y="137064"/>
                  </a:lnTo>
                  <a:lnTo>
                    <a:pt x="92776" y="126194"/>
                  </a:lnTo>
                  <a:lnTo>
                    <a:pt x="131857" y="123623"/>
                  </a:lnTo>
                  <a:lnTo>
                    <a:pt x="187882" y="135740"/>
                  </a:lnTo>
                  <a:lnTo>
                    <a:pt x="229237" y="150287"/>
                  </a:lnTo>
                  <a:lnTo>
                    <a:pt x="253659" y="169107"/>
                  </a:lnTo>
                  <a:lnTo>
                    <a:pt x="274543" y="196390"/>
                  </a:lnTo>
                  <a:lnTo>
                    <a:pt x="296517" y="253048"/>
                  </a:lnTo>
                  <a:lnTo>
                    <a:pt x="301929" y="293531"/>
                  </a:lnTo>
                  <a:lnTo>
                    <a:pt x="296956" y="318106"/>
                  </a:lnTo>
                  <a:lnTo>
                    <a:pt x="274700" y="362479"/>
                  </a:lnTo>
                  <a:lnTo>
                    <a:pt x="249061" y="388866"/>
                  </a:lnTo>
                  <a:lnTo>
                    <a:pt x="190261" y="414457"/>
                  </a:lnTo>
                  <a:lnTo>
                    <a:pt x="154243" y="422724"/>
                  </a:lnTo>
                  <a:lnTo>
                    <a:pt x="117054" y="422054"/>
                  </a:lnTo>
                  <a:lnTo>
                    <a:pt x="62052" y="4156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383177" y="3895017"/>
              <a:ext cx="111547" cy="141070"/>
            </a:xfrm>
            <a:custGeom>
              <a:avLst/>
              <a:gdLst/>
              <a:ahLst/>
              <a:cxnLst/>
              <a:rect l="0" t="0" r="0" b="0"/>
              <a:pathLst>
                <a:path w="111547" h="141070">
                  <a:moveTo>
                    <a:pt x="77514" y="0"/>
                  </a:moveTo>
                  <a:lnTo>
                    <a:pt x="60746" y="5589"/>
                  </a:lnTo>
                  <a:lnTo>
                    <a:pt x="33551" y="25833"/>
                  </a:lnTo>
                  <a:lnTo>
                    <a:pt x="19760" y="47356"/>
                  </a:lnTo>
                  <a:lnTo>
                    <a:pt x="1374" y="93712"/>
                  </a:lnTo>
                  <a:lnTo>
                    <a:pt x="0" y="115350"/>
                  </a:lnTo>
                  <a:lnTo>
                    <a:pt x="1271" y="126033"/>
                  </a:lnTo>
                  <a:lnTo>
                    <a:pt x="6798" y="133155"/>
                  </a:lnTo>
                  <a:lnTo>
                    <a:pt x="25418" y="141069"/>
                  </a:lnTo>
                  <a:lnTo>
                    <a:pt x="46171" y="138347"/>
                  </a:lnTo>
                  <a:lnTo>
                    <a:pt x="88090" y="117535"/>
                  </a:lnTo>
                  <a:lnTo>
                    <a:pt x="102881" y="101371"/>
                  </a:lnTo>
                  <a:lnTo>
                    <a:pt x="108464" y="92147"/>
                  </a:lnTo>
                  <a:lnTo>
                    <a:pt x="111546" y="72540"/>
                  </a:lnTo>
                  <a:lnTo>
                    <a:pt x="110730" y="62398"/>
                  </a:lnTo>
                  <a:lnTo>
                    <a:pt x="103585" y="44890"/>
                  </a:lnTo>
                  <a:lnTo>
                    <a:pt x="98404" y="36946"/>
                  </a:lnTo>
                  <a:lnTo>
                    <a:pt x="86408" y="28119"/>
                  </a:lnTo>
                  <a:lnTo>
                    <a:pt x="6698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439634" y="3863432"/>
              <a:ext cx="178985" cy="442198"/>
            </a:xfrm>
            <a:custGeom>
              <a:avLst/>
              <a:gdLst/>
              <a:ahLst/>
              <a:cxnLst/>
              <a:rect l="0" t="0" r="0" b="0"/>
              <a:pathLst>
                <a:path w="178985" h="442198">
                  <a:moveTo>
                    <a:pt x="178984" y="0"/>
                  </a:moveTo>
                  <a:lnTo>
                    <a:pt x="176645" y="39687"/>
                  </a:lnTo>
                  <a:lnTo>
                    <a:pt x="155265" y="100026"/>
                  </a:lnTo>
                  <a:lnTo>
                    <a:pt x="133861" y="160354"/>
                  </a:lnTo>
                  <a:lnTo>
                    <a:pt x="101379" y="222371"/>
                  </a:lnTo>
                  <a:lnTo>
                    <a:pt x="80601" y="269179"/>
                  </a:lnTo>
                  <a:lnTo>
                    <a:pt x="59626" y="318922"/>
                  </a:lnTo>
                  <a:lnTo>
                    <a:pt x="31578" y="378245"/>
                  </a:lnTo>
                  <a:lnTo>
                    <a:pt x="13645" y="41466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551440" y="4210872"/>
              <a:ext cx="101269" cy="128300"/>
            </a:xfrm>
            <a:custGeom>
              <a:avLst/>
              <a:gdLst/>
              <a:ahLst/>
              <a:cxnLst/>
              <a:rect l="0" t="0" r="0" b="0"/>
              <a:pathLst>
                <a:path w="101269" h="128300">
                  <a:moveTo>
                    <a:pt x="67178" y="0"/>
                  </a:moveTo>
                  <a:lnTo>
                    <a:pt x="43132" y="9575"/>
                  </a:lnTo>
                  <a:lnTo>
                    <a:pt x="28805" y="20244"/>
                  </a:lnTo>
                  <a:lnTo>
                    <a:pt x="13174" y="44993"/>
                  </a:lnTo>
                  <a:lnTo>
                    <a:pt x="1134" y="74552"/>
                  </a:lnTo>
                  <a:lnTo>
                    <a:pt x="0" y="95136"/>
                  </a:lnTo>
                  <a:lnTo>
                    <a:pt x="1336" y="105538"/>
                  </a:lnTo>
                  <a:lnTo>
                    <a:pt x="5735" y="113642"/>
                  </a:lnTo>
                  <a:lnTo>
                    <a:pt x="19983" y="125767"/>
                  </a:lnTo>
                  <a:lnTo>
                    <a:pt x="28696" y="128299"/>
                  </a:lnTo>
                  <a:lnTo>
                    <a:pt x="47735" y="127991"/>
                  </a:lnTo>
                  <a:lnTo>
                    <a:pt x="78184" y="115653"/>
                  </a:lnTo>
                  <a:lnTo>
                    <a:pt x="92737" y="100534"/>
                  </a:lnTo>
                  <a:lnTo>
                    <a:pt x="98255" y="91589"/>
                  </a:lnTo>
                  <a:lnTo>
                    <a:pt x="101268" y="72292"/>
                  </a:lnTo>
                  <a:lnTo>
                    <a:pt x="98706" y="54357"/>
                  </a:lnTo>
                  <a:lnTo>
                    <a:pt x="88235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012002" y="3547852"/>
              <a:ext cx="2067168" cy="1020990"/>
            </a:xfrm>
            <a:custGeom>
              <a:avLst/>
              <a:gdLst/>
              <a:ahLst/>
              <a:cxnLst/>
              <a:rect l="0" t="0" r="0" b="0"/>
              <a:pathLst>
                <a:path w="2067168" h="1020990">
                  <a:moveTo>
                    <a:pt x="1027548" y="94481"/>
                  </a:moveTo>
                  <a:lnTo>
                    <a:pt x="972408" y="65173"/>
                  </a:lnTo>
                  <a:lnTo>
                    <a:pt x="916614" y="46491"/>
                  </a:lnTo>
                  <a:lnTo>
                    <a:pt x="861226" y="34656"/>
                  </a:lnTo>
                  <a:lnTo>
                    <a:pt x="800503" y="26382"/>
                  </a:lnTo>
                  <a:lnTo>
                    <a:pt x="743968" y="21888"/>
                  </a:lnTo>
                  <a:lnTo>
                    <a:pt x="686551" y="21110"/>
                  </a:lnTo>
                  <a:lnTo>
                    <a:pt x="641638" y="20928"/>
                  </a:lnTo>
                  <a:lnTo>
                    <a:pt x="597499" y="20847"/>
                  </a:lnTo>
                  <a:lnTo>
                    <a:pt x="542547" y="23921"/>
                  </a:lnTo>
                  <a:lnTo>
                    <a:pt x="480193" y="37573"/>
                  </a:lnTo>
                  <a:lnTo>
                    <a:pt x="426756" y="44116"/>
                  </a:lnTo>
                  <a:lnTo>
                    <a:pt x="365552" y="59686"/>
                  </a:lnTo>
                  <a:lnTo>
                    <a:pt x="311782" y="82562"/>
                  </a:lnTo>
                  <a:lnTo>
                    <a:pt x="248455" y="113678"/>
                  </a:lnTo>
                  <a:lnTo>
                    <a:pt x="185464" y="161258"/>
                  </a:lnTo>
                  <a:lnTo>
                    <a:pt x="132843" y="213420"/>
                  </a:lnTo>
                  <a:lnTo>
                    <a:pt x="83506" y="269523"/>
                  </a:lnTo>
                  <a:lnTo>
                    <a:pt x="56589" y="306352"/>
                  </a:lnTo>
                  <a:lnTo>
                    <a:pt x="34977" y="357865"/>
                  </a:lnTo>
                  <a:lnTo>
                    <a:pt x="13209" y="416653"/>
                  </a:lnTo>
                  <a:lnTo>
                    <a:pt x="1447" y="467320"/>
                  </a:lnTo>
                  <a:lnTo>
                    <a:pt x="0" y="530604"/>
                  </a:lnTo>
                  <a:lnTo>
                    <a:pt x="10632" y="588771"/>
                  </a:lnTo>
                  <a:lnTo>
                    <a:pt x="25167" y="642115"/>
                  </a:lnTo>
                  <a:lnTo>
                    <a:pt x="49355" y="703431"/>
                  </a:lnTo>
                  <a:lnTo>
                    <a:pt x="83619" y="765525"/>
                  </a:lnTo>
                  <a:lnTo>
                    <a:pt x="118605" y="806081"/>
                  </a:lnTo>
                  <a:lnTo>
                    <a:pt x="178686" y="850229"/>
                  </a:lnTo>
                  <a:lnTo>
                    <a:pt x="207495" y="869788"/>
                  </a:lnTo>
                  <a:lnTo>
                    <a:pt x="269599" y="897433"/>
                  </a:lnTo>
                  <a:lnTo>
                    <a:pt x="332676" y="925553"/>
                  </a:lnTo>
                  <a:lnTo>
                    <a:pt x="386481" y="943691"/>
                  </a:lnTo>
                  <a:lnTo>
                    <a:pt x="438877" y="957800"/>
                  </a:lnTo>
                  <a:lnTo>
                    <a:pt x="494287" y="966263"/>
                  </a:lnTo>
                  <a:lnTo>
                    <a:pt x="550293" y="975171"/>
                  </a:lnTo>
                  <a:lnTo>
                    <a:pt x="606416" y="981263"/>
                  </a:lnTo>
                  <a:lnTo>
                    <a:pt x="662561" y="993385"/>
                  </a:lnTo>
                  <a:lnTo>
                    <a:pt x="718713" y="999809"/>
                  </a:lnTo>
                  <a:lnTo>
                    <a:pt x="777985" y="1008010"/>
                  </a:lnTo>
                  <a:lnTo>
                    <a:pt x="828432" y="1012854"/>
                  </a:lnTo>
                  <a:lnTo>
                    <a:pt x="877304" y="1018579"/>
                  </a:lnTo>
                  <a:lnTo>
                    <a:pt x="927659" y="1020275"/>
                  </a:lnTo>
                  <a:lnTo>
                    <a:pt x="980795" y="1020778"/>
                  </a:lnTo>
                  <a:lnTo>
                    <a:pt x="1029293" y="1020926"/>
                  </a:lnTo>
                  <a:lnTo>
                    <a:pt x="1080708" y="1020971"/>
                  </a:lnTo>
                  <a:lnTo>
                    <a:pt x="1132986" y="1020983"/>
                  </a:lnTo>
                  <a:lnTo>
                    <a:pt x="1185521" y="1020987"/>
                  </a:lnTo>
                  <a:lnTo>
                    <a:pt x="1238132" y="1020989"/>
                  </a:lnTo>
                  <a:lnTo>
                    <a:pt x="1290765" y="1017870"/>
                  </a:lnTo>
                  <a:lnTo>
                    <a:pt x="1340285" y="1012656"/>
                  </a:lnTo>
                  <a:lnTo>
                    <a:pt x="1387713" y="1007992"/>
                  </a:lnTo>
                  <a:lnTo>
                    <a:pt x="1438810" y="999201"/>
                  </a:lnTo>
                  <a:lnTo>
                    <a:pt x="1487875" y="989187"/>
                  </a:lnTo>
                  <a:lnTo>
                    <a:pt x="1546376" y="975323"/>
                  </a:lnTo>
                  <a:lnTo>
                    <a:pt x="1594486" y="964824"/>
                  </a:lnTo>
                  <a:lnTo>
                    <a:pt x="1654740" y="950797"/>
                  </a:lnTo>
                  <a:lnTo>
                    <a:pt x="1711702" y="933641"/>
                  </a:lnTo>
                  <a:lnTo>
                    <a:pt x="1774829" y="902425"/>
                  </a:lnTo>
                  <a:lnTo>
                    <a:pt x="1836594" y="875582"/>
                  </a:lnTo>
                  <a:lnTo>
                    <a:pt x="1892204" y="834852"/>
                  </a:lnTo>
                  <a:lnTo>
                    <a:pt x="1932248" y="796754"/>
                  </a:lnTo>
                  <a:lnTo>
                    <a:pt x="1982089" y="735073"/>
                  </a:lnTo>
                  <a:lnTo>
                    <a:pt x="2017435" y="680979"/>
                  </a:lnTo>
                  <a:lnTo>
                    <a:pt x="2049809" y="630796"/>
                  </a:lnTo>
                  <a:lnTo>
                    <a:pt x="2064694" y="586855"/>
                  </a:lnTo>
                  <a:lnTo>
                    <a:pt x="2067167" y="543226"/>
                  </a:lnTo>
                  <a:lnTo>
                    <a:pt x="2058114" y="489618"/>
                  </a:lnTo>
                  <a:lnTo>
                    <a:pt x="2045062" y="434576"/>
                  </a:lnTo>
                  <a:lnTo>
                    <a:pt x="2016271" y="379170"/>
                  </a:lnTo>
                  <a:lnTo>
                    <a:pt x="1974771" y="326164"/>
                  </a:lnTo>
                  <a:lnTo>
                    <a:pt x="1921363" y="264112"/>
                  </a:lnTo>
                  <a:lnTo>
                    <a:pt x="1864093" y="219361"/>
                  </a:lnTo>
                  <a:lnTo>
                    <a:pt x="1809727" y="186826"/>
                  </a:lnTo>
                  <a:lnTo>
                    <a:pt x="1750808" y="157869"/>
                  </a:lnTo>
                  <a:lnTo>
                    <a:pt x="1700423" y="136659"/>
                  </a:lnTo>
                  <a:lnTo>
                    <a:pt x="1648449" y="115557"/>
                  </a:lnTo>
                  <a:lnTo>
                    <a:pt x="1596004" y="94487"/>
                  </a:lnTo>
                  <a:lnTo>
                    <a:pt x="1537181" y="73426"/>
                  </a:lnTo>
                  <a:lnTo>
                    <a:pt x="1492698" y="60557"/>
                  </a:lnTo>
                  <a:lnTo>
                    <a:pt x="1449531" y="50938"/>
                  </a:lnTo>
                  <a:lnTo>
                    <a:pt x="1406949" y="42763"/>
                  </a:lnTo>
                  <a:lnTo>
                    <a:pt x="1363457" y="35231"/>
                  </a:lnTo>
                  <a:lnTo>
                    <a:pt x="1316832" y="27983"/>
                  </a:lnTo>
                  <a:lnTo>
                    <a:pt x="1268813" y="20863"/>
                  </a:lnTo>
                  <a:lnTo>
                    <a:pt x="1220175" y="13799"/>
                  </a:lnTo>
                  <a:lnTo>
                    <a:pt x="1171262" y="6760"/>
                  </a:lnTo>
                  <a:lnTo>
                    <a:pt x="1119107" y="2852"/>
                  </a:lnTo>
                  <a:lnTo>
                    <a:pt x="1064732" y="1115"/>
                  </a:lnTo>
                  <a:lnTo>
                    <a:pt x="1009370" y="343"/>
                  </a:lnTo>
                  <a:lnTo>
                    <a:pt x="953568" y="0"/>
                  </a:lnTo>
                  <a:lnTo>
                    <a:pt x="897573" y="1017"/>
                  </a:lnTo>
                  <a:lnTo>
                    <a:pt x="841490" y="5368"/>
                  </a:lnTo>
                  <a:lnTo>
                    <a:pt x="791608" y="8082"/>
                  </a:lnTo>
                  <a:lnTo>
                    <a:pt x="730303" y="12729"/>
                  </a:lnTo>
                  <a:lnTo>
                    <a:pt x="680108" y="20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388599" y="119180"/>
            <a:ext cx="7527547" cy="557897"/>
            <a:chOff x="388599" y="119180"/>
            <a:chExt cx="7527547" cy="557897"/>
          </a:xfrm>
        </p:grpSpPr>
        <p:sp>
          <p:nvSpPr>
            <p:cNvPr id="2" name="Freeform 1"/>
            <p:cNvSpPr/>
            <p:nvPr/>
          </p:nvSpPr>
          <p:spPr>
            <a:xfrm>
              <a:off x="388599" y="189512"/>
              <a:ext cx="285225" cy="486637"/>
            </a:xfrm>
            <a:custGeom>
              <a:avLst/>
              <a:gdLst/>
              <a:ahLst/>
              <a:cxnLst/>
              <a:rect l="0" t="0" r="0" b="0"/>
              <a:pathLst>
                <a:path w="285225" h="486637">
                  <a:moveTo>
                    <a:pt x="22012" y="84228"/>
                  </a:moveTo>
                  <a:lnTo>
                    <a:pt x="16423" y="100996"/>
                  </a:lnTo>
                  <a:lnTo>
                    <a:pt x="20865" y="147679"/>
                  </a:lnTo>
                  <a:lnTo>
                    <a:pt x="33007" y="205773"/>
                  </a:lnTo>
                  <a:lnTo>
                    <a:pt x="41081" y="268504"/>
                  </a:lnTo>
                  <a:lnTo>
                    <a:pt x="51082" y="330505"/>
                  </a:lnTo>
                  <a:lnTo>
                    <a:pt x="67766" y="388711"/>
                  </a:lnTo>
                  <a:lnTo>
                    <a:pt x="85200" y="442086"/>
                  </a:lnTo>
                  <a:lnTo>
                    <a:pt x="99224" y="484289"/>
                  </a:lnTo>
                  <a:lnTo>
                    <a:pt x="101563" y="486636"/>
                  </a:lnTo>
                  <a:lnTo>
                    <a:pt x="103122" y="483522"/>
                  </a:lnTo>
                  <a:lnTo>
                    <a:pt x="105624" y="444901"/>
                  </a:lnTo>
                  <a:lnTo>
                    <a:pt x="94706" y="389911"/>
                  </a:lnTo>
                  <a:lnTo>
                    <a:pt x="81475" y="336333"/>
                  </a:lnTo>
                  <a:lnTo>
                    <a:pt x="76675" y="286568"/>
                  </a:lnTo>
                  <a:lnTo>
                    <a:pt x="59412" y="226925"/>
                  </a:lnTo>
                  <a:lnTo>
                    <a:pt x="39863" y="169224"/>
                  </a:lnTo>
                  <a:lnTo>
                    <a:pt x="17176" y="127664"/>
                  </a:lnTo>
                  <a:lnTo>
                    <a:pt x="3875" y="110942"/>
                  </a:lnTo>
                  <a:lnTo>
                    <a:pt x="562" y="102037"/>
                  </a:lnTo>
                  <a:lnTo>
                    <a:pt x="0" y="82785"/>
                  </a:lnTo>
                  <a:lnTo>
                    <a:pt x="3828" y="75077"/>
                  </a:lnTo>
                  <a:lnTo>
                    <a:pt x="17440" y="63394"/>
                  </a:lnTo>
                  <a:lnTo>
                    <a:pt x="76363" y="39486"/>
                  </a:lnTo>
                  <a:lnTo>
                    <a:pt x="131144" y="19108"/>
                  </a:lnTo>
                  <a:lnTo>
                    <a:pt x="184199" y="7482"/>
                  </a:lnTo>
                  <a:lnTo>
                    <a:pt x="245858" y="1478"/>
                  </a:lnTo>
                  <a:lnTo>
                    <a:pt x="2852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442196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2354" y="17959"/>
                  </a:lnTo>
                  <a:lnTo>
                    <a:pt x="32887" y="351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3823" y="526424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4655" y="53028"/>
                  </a:lnTo>
                  <a:lnTo>
                    <a:pt x="28547" y="107430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73823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89637" y="520568"/>
              <a:ext cx="136871" cy="111142"/>
            </a:xfrm>
            <a:custGeom>
              <a:avLst/>
              <a:gdLst/>
              <a:ahLst/>
              <a:cxnLst/>
              <a:rect l="0" t="0" r="0" b="0"/>
              <a:pathLst>
                <a:path w="136871" h="111142">
                  <a:moveTo>
                    <a:pt x="0" y="37442"/>
                  </a:moveTo>
                  <a:lnTo>
                    <a:pt x="8333" y="74920"/>
                  </a:lnTo>
                  <a:lnTo>
                    <a:pt x="8383" y="91533"/>
                  </a:lnTo>
                  <a:lnTo>
                    <a:pt x="6758" y="91050"/>
                  </a:lnTo>
                  <a:lnTo>
                    <a:pt x="4505" y="87219"/>
                  </a:lnTo>
                  <a:lnTo>
                    <a:pt x="5122" y="73603"/>
                  </a:lnTo>
                  <a:lnTo>
                    <a:pt x="15050" y="36266"/>
                  </a:lnTo>
                  <a:lnTo>
                    <a:pt x="30455" y="11097"/>
                  </a:lnTo>
                  <a:lnTo>
                    <a:pt x="39021" y="5841"/>
                  </a:lnTo>
                  <a:lnTo>
                    <a:pt x="61016" y="0"/>
                  </a:lnTo>
                  <a:lnTo>
                    <a:pt x="71093" y="782"/>
                  </a:lnTo>
                  <a:lnTo>
                    <a:pt x="88529" y="7891"/>
                  </a:lnTo>
                  <a:lnTo>
                    <a:pt x="111498" y="30636"/>
                  </a:lnTo>
                  <a:lnTo>
                    <a:pt x="119745" y="52744"/>
                  </a:lnTo>
                  <a:lnTo>
                    <a:pt x="136870" y="111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57549" y="353731"/>
              <a:ext cx="147944" cy="296255"/>
            </a:xfrm>
            <a:custGeom>
              <a:avLst/>
              <a:gdLst/>
              <a:ahLst/>
              <a:cxnLst/>
              <a:rect l="0" t="0" r="0" b="0"/>
              <a:pathLst>
                <a:path w="147944" h="296255">
                  <a:moveTo>
                    <a:pt x="105829" y="214807"/>
                  </a:moveTo>
                  <a:lnTo>
                    <a:pt x="96254" y="190761"/>
                  </a:lnTo>
                  <a:lnTo>
                    <a:pt x="85585" y="176434"/>
                  </a:lnTo>
                  <a:lnTo>
                    <a:pt x="66806" y="168507"/>
                  </a:lnTo>
                  <a:lnTo>
                    <a:pt x="55247" y="166393"/>
                  </a:lnTo>
                  <a:lnTo>
                    <a:pt x="45202" y="167323"/>
                  </a:lnTo>
                  <a:lnTo>
                    <a:pt x="27801" y="174596"/>
                  </a:lnTo>
                  <a:lnTo>
                    <a:pt x="4850" y="197434"/>
                  </a:lnTo>
                  <a:lnTo>
                    <a:pt x="1075" y="207904"/>
                  </a:lnTo>
                  <a:lnTo>
                    <a:pt x="0" y="232016"/>
                  </a:lnTo>
                  <a:lnTo>
                    <a:pt x="5972" y="266310"/>
                  </a:lnTo>
                  <a:lnTo>
                    <a:pt x="20740" y="293108"/>
                  </a:lnTo>
                  <a:lnTo>
                    <a:pt x="28046" y="296254"/>
                  </a:lnTo>
                  <a:lnTo>
                    <a:pt x="36426" y="296011"/>
                  </a:lnTo>
                  <a:lnTo>
                    <a:pt x="53926" y="289502"/>
                  </a:lnTo>
                  <a:lnTo>
                    <a:pt x="91426" y="259638"/>
                  </a:lnTo>
                  <a:lnTo>
                    <a:pt x="107151" y="233550"/>
                  </a:lnTo>
                  <a:lnTo>
                    <a:pt x="121774" y="182548"/>
                  </a:lnTo>
                  <a:lnTo>
                    <a:pt x="125371" y="128430"/>
                  </a:lnTo>
                  <a:lnTo>
                    <a:pt x="126437" y="76000"/>
                  </a:lnTo>
                  <a:lnTo>
                    <a:pt x="123678" y="18889"/>
                  </a:lnTo>
                  <a:lnTo>
                    <a:pt x="121237" y="6986"/>
                  </a:lnTo>
                  <a:lnTo>
                    <a:pt x="117271" y="1391"/>
                  </a:lnTo>
                  <a:lnTo>
                    <a:pt x="112287" y="0"/>
                  </a:lnTo>
                  <a:lnTo>
                    <a:pt x="106625" y="1412"/>
                  </a:lnTo>
                  <a:lnTo>
                    <a:pt x="101680" y="7033"/>
                  </a:lnTo>
                  <a:lnTo>
                    <a:pt x="93067" y="25757"/>
                  </a:lnTo>
                  <a:lnTo>
                    <a:pt x="87229" y="68195"/>
                  </a:lnTo>
                  <a:lnTo>
                    <a:pt x="93663" y="125362"/>
                  </a:lnTo>
                  <a:lnTo>
                    <a:pt x="109585" y="182535"/>
                  </a:lnTo>
                  <a:lnTo>
                    <a:pt x="124595" y="230096"/>
                  </a:lnTo>
                  <a:lnTo>
                    <a:pt x="147943" y="256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92882" y="336911"/>
              <a:ext cx="28466" cy="273742"/>
            </a:xfrm>
            <a:custGeom>
              <a:avLst/>
              <a:gdLst/>
              <a:ahLst/>
              <a:cxnLst/>
              <a:rect l="0" t="0" r="0" b="0"/>
              <a:pathLst>
                <a:path w="28466" h="273742">
                  <a:moveTo>
                    <a:pt x="17936" y="0"/>
                  </a:moveTo>
                  <a:lnTo>
                    <a:pt x="3465" y="34792"/>
                  </a:lnTo>
                  <a:lnTo>
                    <a:pt x="0" y="80239"/>
                  </a:lnTo>
                  <a:lnTo>
                    <a:pt x="5863" y="129580"/>
                  </a:lnTo>
                  <a:lnTo>
                    <a:pt x="15205" y="188766"/>
                  </a:lnTo>
                  <a:lnTo>
                    <a:pt x="22986" y="245518"/>
                  </a:lnTo>
                  <a:lnTo>
                    <a:pt x="2846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95005" y="44219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6485" y="14655"/>
                  </a:lnTo>
                  <a:lnTo>
                    <a:pt x="86275" y="19793"/>
                  </a:lnTo>
                  <a:lnTo>
                    <a:pt x="34416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89457" y="273740"/>
              <a:ext cx="300388" cy="314401"/>
            </a:xfrm>
            <a:custGeom>
              <a:avLst/>
              <a:gdLst/>
              <a:ahLst/>
              <a:cxnLst/>
              <a:rect l="0" t="0" r="0" b="0"/>
              <a:pathLst>
                <a:path w="300388" h="314401">
                  <a:moveTo>
                    <a:pt x="5589" y="0"/>
                  </a:moveTo>
                  <a:lnTo>
                    <a:pt x="0" y="16768"/>
                  </a:lnTo>
                  <a:lnTo>
                    <a:pt x="3495" y="37478"/>
                  </a:lnTo>
                  <a:lnTo>
                    <a:pt x="19213" y="94491"/>
                  </a:lnTo>
                  <a:lnTo>
                    <a:pt x="32414" y="154842"/>
                  </a:lnTo>
                  <a:lnTo>
                    <a:pt x="35764" y="203547"/>
                  </a:lnTo>
                  <a:lnTo>
                    <a:pt x="40016" y="259399"/>
                  </a:lnTo>
                  <a:lnTo>
                    <a:pt x="46691" y="314400"/>
                  </a:lnTo>
                  <a:lnTo>
                    <a:pt x="55977" y="255759"/>
                  </a:lnTo>
                  <a:lnTo>
                    <a:pt x="59569" y="227145"/>
                  </a:lnTo>
                  <a:lnTo>
                    <a:pt x="68965" y="202729"/>
                  </a:lnTo>
                  <a:lnTo>
                    <a:pt x="75916" y="195984"/>
                  </a:lnTo>
                  <a:lnTo>
                    <a:pt x="84059" y="192657"/>
                  </a:lnTo>
                  <a:lnTo>
                    <a:pt x="92997" y="191609"/>
                  </a:lnTo>
                  <a:lnTo>
                    <a:pt x="109168" y="196684"/>
                  </a:lnTo>
                  <a:lnTo>
                    <a:pt x="138613" y="219006"/>
                  </a:lnTo>
                  <a:lnTo>
                    <a:pt x="146599" y="238496"/>
                  </a:lnTo>
                  <a:lnTo>
                    <a:pt x="157315" y="283547"/>
                  </a:lnTo>
                  <a:lnTo>
                    <a:pt x="160552" y="287297"/>
                  </a:lnTo>
                  <a:lnTo>
                    <a:pt x="163880" y="286288"/>
                  </a:lnTo>
                  <a:lnTo>
                    <a:pt x="209565" y="228762"/>
                  </a:lnTo>
                  <a:lnTo>
                    <a:pt x="231493" y="208421"/>
                  </a:lnTo>
                  <a:lnTo>
                    <a:pt x="274374" y="181056"/>
                  </a:lnTo>
                  <a:lnTo>
                    <a:pt x="278366" y="173347"/>
                  </a:lnTo>
                  <a:lnTo>
                    <a:pt x="279681" y="155422"/>
                  </a:lnTo>
                  <a:lnTo>
                    <a:pt x="276055" y="148068"/>
                  </a:lnTo>
                  <a:lnTo>
                    <a:pt x="262667" y="136778"/>
                  </a:lnTo>
                  <a:lnTo>
                    <a:pt x="254183" y="134470"/>
                  </a:lnTo>
                  <a:lnTo>
                    <a:pt x="235398" y="135024"/>
                  </a:lnTo>
                  <a:lnTo>
                    <a:pt x="218471" y="142289"/>
                  </a:lnTo>
                  <a:lnTo>
                    <a:pt x="188540" y="166017"/>
                  </a:lnTo>
                  <a:lnTo>
                    <a:pt x="180487" y="185700"/>
                  </a:lnTo>
                  <a:lnTo>
                    <a:pt x="178078" y="208875"/>
                  </a:lnTo>
                  <a:lnTo>
                    <a:pt x="180907" y="230874"/>
                  </a:lnTo>
                  <a:lnTo>
                    <a:pt x="189183" y="249230"/>
                  </a:lnTo>
                  <a:lnTo>
                    <a:pt x="194666" y="257400"/>
                  </a:lnTo>
                  <a:lnTo>
                    <a:pt x="203000" y="262847"/>
                  </a:lnTo>
                  <a:lnTo>
                    <a:pt x="224739" y="268900"/>
                  </a:lnTo>
                  <a:lnTo>
                    <a:pt x="275954" y="264771"/>
                  </a:lnTo>
                  <a:lnTo>
                    <a:pt x="300387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59935" y="400443"/>
              <a:ext cx="88870" cy="276634"/>
            </a:xfrm>
            <a:custGeom>
              <a:avLst/>
              <a:gdLst/>
              <a:ahLst/>
              <a:cxnLst/>
              <a:rect l="0" t="0" r="0" b="0"/>
              <a:pathLst>
                <a:path w="88870" h="276634">
                  <a:moveTo>
                    <a:pt x="29950" y="125981"/>
                  </a:moveTo>
                  <a:lnTo>
                    <a:pt x="24361" y="142749"/>
                  </a:lnTo>
                  <a:lnTo>
                    <a:pt x="24737" y="160340"/>
                  </a:lnTo>
                  <a:lnTo>
                    <a:pt x="30434" y="217810"/>
                  </a:lnTo>
                  <a:lnTo>
                    <a:pt x="44514" y="272995"/>
                  </a:lnTo>
                  <a:lnTo>
                    <a:pt x="44339" y="276633"/>
                  </a:lnTo>
                  <a:lnTo>
                    <a:pt x="41882" y="275549"/>
                  </a:lnTo>
                  <a:lnTo>
                    <a:pt x="37905" y="271316"/>
                  </a:lnTo>
                  <a:lnTo>
                    <a:pt x="33486" y="254136"/>
                  </a:lnTo>
                  <a:lnTo>
                    <a:pt x="22011" y="191514"/>
                  </a:lnTo>
                  <a:lnTo>
                    <a:pt x="11831" y="133164"/>
                  </a:lnTo>
                  <a:lnTo>
                    <a:pt x="3884" y="76837"/>
                  </a:lnTo>
                  <a:lnTo>
                    <a:pt x="0" y="37201"/>
                  </a:lnTo>
                  <a:lnTo>
                    <a:pt x="5331" y="15943"/>
                  </a:lnTo>
                  <a:lnTo>
                    <a:pt x="10028" y="6999"/>
                  </a:lnTo>
                  <a:lnTo>
                    <a:pt x="16669" y="2206"/>
                  </a:lnTo>
                  <a:lnTo>
                    <a:pt x="24606" y="181"/>
                  </a:lnTo>
                  <a:lnTo>
                    <a:pt x="33406" y="0"/>
                  </a:lnTo>
                  <a:lnTo>
                    <a:pt x="41613" y="3390"/>
                  </a:lnTo>
                  <a:lnTo>
                    <a:pt x="56971" y="16514"/>
                  </a:lnTo>
                  <a:lnTo>
                    <a:pt x="78770" y="49223"/>
                  </a:lnTo>
                  <a:lnTo>
                    <a:pt x="88869" y="88550"/>
                  </a:lnTo>
                  <a:lnTo>
                    <a:pt x="84992" y="109735"/>
                  </a:lnTo>
                  <a:lnTo>
                    <a:pt x="80683" y="118660"/>
                  </a:lnTo>
                  <a:lnTo>
                    <a:pt x="74301" y="124610"/>
                  </a:lnTo>
                  <a:lnTo>
                    <a:pt x="40479" y="136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01880" y="397325"/>
              <a:ext cx="138640" cy="153202"/>
            </a:xfrm>
            <a:custGeom>
              <a:avLst/>
              <a:gdLst/>
              <a:ahLst/>
              <a:cxnLst/>
              <a:rect l="0" t="0" r="0" b="0"/>
              <a:pathLst>
                <a:path w="138640" h="153202">
                  <a:moveTo>
                    <a:pt x="24876" y="86985"/>
                  </a:moveTo>
                  <a:lnTo>
                    <a:pt x="52432" y="79750"/>
                  </a:lnTo>
                  <a:lnTo>
                    <a:pt x="92052" y="75093"/>
                  </a:lnTo>
                  <a:lnTo>
                    <a:pt x="120169" y="59935"/>
                  </a:lnTo>
                  <a:lnTo>
                    <a:pt x="135859" y="47277"/>
                  </a:lnTo>
                  <a:lnTo>
                    <a:pt x="138639" y="39456"/>
                  </a:lnTo>
                  <a:lnTo>
                    <a:pt x="135489" y="21408"/>
                  </a:lnTo>
                  <a:lnTo>
                    <a:pt x="129034" y="14021"/>
                  </a:lnTo>
                  <a:lnTo>
                    <a:pt x="109383" y="2694"/>
                  </a:lnTo>
                  <a:lnTo>
                    <a:pt x="81932" y="0"/>
                  </a:lnTo>
                  <a:lnTo>
                    <a:pt x="53744" y="3871"/>
                  </a:lnTo>
                  <a:lnTo>
                    <a:pt x="33417" y="13391"/>
                  </a:lnTo>
                  <a:lnTo>
                    <a:pt x="19703" y="28540"/>
                  </a:lnTo>
                  <a:lnTo>
                    <a:pt x="1367" y="72451"/>
                  </a:lnTo>
                  <a:lnTo>
                    <a:pt x="0" y="95734"/>
                  </a:lnTo>
                  <a:lnTo>
                    <a:pt x="4461" y="116610"/>
                  </a:lnTo>
                  <a:lnTo>
                    <a:pt x="14243" y="133687"/>
                  </a:lnTo>
                  <a:lnTo>
                    <a:pt x="29509" y="145956"/>
                  </a:lnTo>
                  <a:lnTo>
                    <a:pt x="38493" y="150866"/>
                  </a:lnTo>
                  <a:lnTo>
                    <a:pt x="60954" y="153201"/>
                  </a:lnTo>
                  <a:lnTo>
                    <a:pt x="119633" y="150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00151" y="400082"/>
              <a:ext cx="89819" cy="139577"/>
            </a:xfrm>
            <a:custGeom>
              <a:avLst/>
              <a:gdLst/>
              <a:ahLst/>
              <a:cxnLst/>
              <a:rect l="0" t="0" r="0" b="0"/>
              <a:pathLst>
                <a:path w="89819" h="139577">
                  <a:moveTo>
                    <a:pt x="5590" y="63171"/>
                  </a:moveTo>
                  <a:lnTo>
                    <a:pt x="0" y="79939"/>
                  </a:lnTo>
                  <a:lnTo>
                    <a:pt x="376" y="97530"/>
                  </a:lnTo>
                  <a:lnTo>
                    <a:pt x="5612" y="117046"/>
                  </a:lnTo>
                  <a:lnTo>
                    <a:pt x="15738" y="137419"/>
                  </a:lnTo>
                  <a:lnTo>
                    <a:pt x="18204" y="139576"/>
                  </a:lnTo>
                  <a:lnTo>
                    <a:pt x="18679" y="136334"/>
                  </a:lnTo>
                  <a:lnTo>
                    <a:pt x="9220" y="84894"/>
                  </a:lnTo>
                  <a:lnTo>
                    <a:pt x="7203" y="58398"/>
                  </a:lnTo>
                  <a:lnTo>
                    <a:pt x="12546" y="34144"/>
                  </a:lnTo>
                  <a:lnTo>
                    <a:pt x="17246" y="22763"/>
                  </a:lnTo>
                  <a:lnTo>
                    <a:pt x="25059" y="15175"/>
                  </a:lnTo>
                  <a:lnTo>
                    <a:pt x="46218" y="6745"/>
                  </a:lnTo>
                  <a:lnTo>
                    <a:pt x="898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57546" y="402278"/>
              <a:ext cx="121936" cy="142103"/>
            </a:xfrm>
            <a:custGeom>
              <a:avLst/>
              <a:gdLst/>
              <a:ahLst/>
              <a:cxnLst/>
              <a:rect l="0" t="0" r="0" b="0"/>
              <a:pathLst>
                <a:path w="121936" h="142103">
                  <a:moveTo>
                    <a:pt x="121935" y="8333"/>
                  </a:moveTo>
                  <a:lnTo>
                    <a:pt x="84457" y="0"/>
                  </a:lnTo>
                  <a:lnTo>
                    <a:pt x="60825" y="1120"/>
                  </a:lnTo>
                  <a:lnTo>
                    <a:pt x="28959" y="14904"/>
                  </a:lnTo>
                  <a:lnTo>
                    <a:pt x="11982" y="27241"/>
                  </a:lnTo>
                  <a:lnTo>
                    <a:pt x="2877" y="46762"/>
                  </a:lnTo>
                  <a:lnTo>
                    <a:pt x="0" y="69866"/>
                  </a:lnTo>
                  <a:lnTo>
                    <a:pt x="2621" y="91833"/>
                  </a:lnTo>
                  <a:lnTo>
                    <a:pt x="10805" y="110175"/>
                  </a:lnTo>
                  <a:lnTo>
                    <a:pt x="16263" y="118342"/>
                  </a:lnTo>
                  <a:lnTo>
                    <a:pt x="31686" y="130535"/>
                  </a:lnTo>
                  <a:lnTo>
                    <a:pt x="51409" y="138684"/>
                  </a:lnTo>
                  <a:lnTo>
                    <a:pt x="86481" y="142102"/>
                  </a:lnTo>
                  <a:lnTo>
                    <a:pt x="121935" y="1346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36995" y="381791"/>
              <a:ext cx="153057" cy="158896"/>
            </a:xfrm>
            <a:custGeom>
              <a:avLst/>
              <a:gdLst/>
              <a:ahLst/>
              <a:cxnLst/>
              <a:rect l="0" t="0" r="0" b="0"/>
              <a:pathLst>
                <a:path w="153057" h="158896">
                  <a:moveTo>
                    <a:pt x="58300" y="81462"/>
                  </a:moveTo>
                  <a:lnTo>
                    <a:pt x="111327" y="66808"/>
                  </a:lnTo>
                  <a:lnTo>
                    <a:pt x="119388" y="61164"/>
                  </a:lnTo>
                  <a:lnTo>
                    <a:pt x="131463" y="45535"/>
                  </a:lnTo>
                  <a:lnTo>
                    <a:pt x="132812" y="37624"/>
                  </a:lnTo>
                  <a:lnTo>
                    <a:pt x="131371" y="30010"/>
                  </a:lnTo>
                  <a:lnTo>
                    <a:pt x="128071" y="22594"/>
                  </a:lnTo>
                  <a:lnTo>
                    <a:pt x="115046" y="11235"/>
                  </a:lnTo>
                  <a:lnTo>
                    <a:pt x="96388" y="3457"/>
                  </a:lnTo>
                  <a:lnTo>
                    <a:pt x="72498" y="0"/>
                  </a:lnTo>
                  <a:lnTo>
                    <a:pt x="49402" y="4703"/>
                  </a:lnTo>
                  <a:lnTo>
                    <a:pt x="19789" y="20504"/>
                  </a:lnTo>
                  <a:lnTo>
                    <a:pt x="11569" y="26786"/>
                  </a:lnTo>
                  <a:lnTo>
                    <a:pt x="2435" y="46243"/>
                  </a:lnTo>
                  <a:lnTo>
                    <a:pt x="0" y="57983"/>
                  </a:lnTo>
                  <a:lnTo>
                    <a:pt x="3533" y="80386"/>
                  </a:lnTo>
                  <a:lnTo>
                    <a:pt x="24865" y="123364"/>
                  </a:lnTo>
                  <a:lnTo>
                    <a:pt x="44220" y="138300"/>
                  </a:lnTo>
                  <a:lnTo>
                    <a:pt x="89184" y="157420"/>
                  </a:lnTo>
                  <a:lnTo>
                    <a:pt x="110630" y="158895"/>
                  </a:lnTo>
                  <a:lnTo>
                    <a:pt x="153056" y="155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53222" y="442786"/>
              <a:ext cx="168457" cy="136282"/>
            </a:xfrm>
            <a:custGeom>
              <a:avLst/>
              <a:gdLst/>
              <a:ahLst/>
              <a:cxnLst/>
              <a:rect l="0" t="0" r="0" b="0"/>
              <a:pathLst>
                <a:path w="168457" h="136282">
                  <a:moveTo>
                    <a:pt x="0" y="20467"/>
                  </a:moveTo>
                  <a:lnTo>
                    <a:pt x="3120" y="74612"/>
                  </a:lnTo>
                  <a:lnTo>
                    <a:pt x="5589" y="88149"/>
                  </a:lnTo>
                  <a:lnTo>
                    <a:pt x="7236" y="91325"/>
                  </a:lnTo>
                  <a:lnTo>
                    <a:pt x="15684" y="39576"/>
                  </a:lnTo>
                  <a:lnTo>
                    <a:pt x="24908" y="16872"/>
                  </a:lnTo>
                  <a:lnTo>
                    <a:pt x="30644" y="7542"/>
                  </a:lnTo>
                  <a:lnTo>
                    <a:pt x="40316" y="2492"/>
                  </a:lnTo>
                  <a:lnTo>
                    <a:pt x="66661" y="0"/>
                  </a:lnTo>
                  <a:lnTo>
                    <a:pt x="91628" y="5912"/>
                  </a:lnTo>
                  <a:lnTo>
                    <a:pt x="103200" y="10764"/>
                  </a:lnTo>
                  <a:lnTo>
                    <a:pt x="119176" y="25513"/>
                  </a:lnTo>
                  <a:lnTo>
                    <a:pt x="142946" y="73774"/>
                  </a:lnTo>
                  <a:lnTo>
                    <a:pt x="168456" y="136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05906" y="178984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7264"/>
                  </a:lnTo>
                  <a:lnTo>
                    <a:pt x="3120" y="112893"/>
                  </a:lnTo>
                  <a:lnTo>
                    <a:pt x="7236" y="156630"/>
                  </a:lnTo>
                  <a:lnTo>
                    <a:pt x="10723" y="219544"/>
                  </a:lnTo>
                  <a:lnTo>
                    <a:pt x="17475" y="274580"/>
                  </a:lnTo>
                  <a:lnTo>
                    <a:pt x="20350" y="335691"/>
                  </a:lnTo>
                  <a:lnTo>
                    <a:pt x="20847" y="372425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11150" y="326383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93224" y="8333"/>
                  </a:lnTo>
                  <a:lnTo>
                    <a:pt x="145379" y="12998"/>
                  </a:lnTo>
                  <a:lnTo>
                    <a:pt x="91038" y="18669"/>
                  </a:lnTo>
                  <a:lnTo>
                    <a:pt x="39842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40631" y="389554"/>
              <a:ext cx="174433" cy="163574"/>
            </a:xfrm>
            <a:custGeom>
              <a:avLst/>
              <a:gdLst/>
              <a:ahLst/>
              <a:cxnLst/>
              <a:rect l="0" t="0" r="0" b="0"/>
              <a:pathLst>
                <a:path w="174433" h="163574">
                  <a:moveTo>
                    <a:pt x="91700" y="0"/>
                  </a:moveTo>
                  <a:lnTo>
                    <a:pt x="38995" y="19128"/>
                  </a:lnTo>
                  <a:lnTo>
                    <a:pt x="23042" y="30338"/>
                  </a:lnTo>
                  <a:lnTo>
                    <a:pt x="11273" y="46239"/>
                  </a:lnTo>
                  <a:lnTo>
                    <a:pt x="3312" y="66174"/>
                  </a:lnTo>
                  <a:lnTo>
                    <a:pt x="0" y="102535"/>
                  </a:lnTo>
                  <a:lnTo>
                    <a:pt x="3372" y="125120"/>
                  </a:lnTo>
                  <a:lnTo>
                    <a:pt x="11888" y="143736"/>
                  </a:lnTo>
                  <a:lnTo>
                    <a:pt x="17435" y="151976"/>
                  </a:lnTo>
                  <a:lnTo>
                    <a:pt x="25813" y="157469"/>
                  </a:lnTo>
                  <a:lnTo>
                    <a:pt x="47599" y="163573"/>
                  </a:lnTo>
                  <a:lnTo>
                    <a:pt x="105779" y="159086"/>
                  </a:lnTo>
                  <a:lnTo>
                    <a:pt x="130713" y="153373"/>
                  </a:lnTo>
                  <a:lnTo>
                    <a:pt x="150373" y="140695"/>
                  </a:lnTo>
                  <a:lnTo>
                    <a:pt x="158892" y="132401"/>
                  </a:lnTo>
                  <a:lnTo>
                    <a:pt x="168356" y="110708"/>
                  </a:lnTo>
                  <a:lnTo>
                    <a:pt x="174432" y="58653"/>
                  </a:lnTo>
                  <a:lnTo>
                    <a:pt x="169024" y="37376"/>
                  </a:lnTo>
                  <a:lnTo>
                    <a:pt x="164307" y="28427"/>
                  </a:lnTo>
                  <a:lnTo>
                    <a:pt x="149706" y="15364"/>
                  </a:lnTo>
                  <a:lnTo>
                    <a:pt x="1232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29175" y="210569"/>
              <a:ext cx="124256" cy="326385"/>
            </a:xfrm>
            <a:custGeom>
              <a:avLst/>
              <a:gdLst/>
              <a:ahLst/>
              <a:cxnLst/>
              <a:rect l="0" t="0" r="0" b="0"/>
              <a:pathLst>
                <a:path w="124256" h="326385">
                  <a:moveTo>
                    <a:pt x="71612" y="326384"/>
                  </a:moveTo>
                  <a:lnTo>
                    <a:pt x="63279" y="288906"/>
                  </a:lnTo>
                  <a:lnTo>
                    <a:pt x="59720" y="264104"/>
                  </a:lnTo>
                  <a:lnTo>
                    <a:pt x="37493" y="201777"/>
                  </a:lnTo>
                  <a:lnTo>
                    <a:pt x="19098" y="144508"/>
                  </a:lnTo>
                  <a:lnTo>
                    <a:pt x="4957" y="90676"/>
                  </a:lnTo>
                  <a:lnTo>
                    <a:pt x="0" y="48964"/>
                  </a:lnTo>
                  <a:lnTo>
                    <a:pt x="5080" y="27221"/>
                  </a:lnTo>
                  <a:lnTo>
                    <a:pt x="9710" y="18148"/>
                  </a:lnTo>
                  <a:lnTo>
                    <a:pt x="17476" y="12099"/>
                  </a:lnTo>
                  <a:lnTo>
                    <a:pt x="38583" y="5377"/>
                  </a:lnTo>
                  <a:lnTo>
                    <a:pt x="97693" y="709"/>
                  </a:lnTo>
                  <a:lnTo>
                    <a:pt x="1242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06031" y="389554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9392" y="8333"/>
                  </a:lnTo>
                  <a:lnTo>
                    <a:pt x="36658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51686" y="201545"/>
              <a:ext cx="331620" cy="370022"/>
            </a:xfrm>
            <a:custGeom>
              <a:avLst/>
              <a:gdLst/>
              <a:ahLst/>
              <a:cxnLst/>
              <a:rect l="0" t="0" r="0" b="0"/>
              <a:pathLst>
                <a:path w="331620" h="370022">
                  <a:moveTo>
                    <a:pt x="164998" y="240651"/>
                  </a:moveTo>
                  <a:lnTo>
                    <a:pt x="147017" y="225010"/>
                  </a:lnTo>
                  <a:lnTo>
                    <a:pt x="100845" y="205807"/>
                  </a:lnTo>
                  <a:lnTo>
                    <a:pt x="64361" y="206281"/>
                  </a:lnTo>
                  <a:lnTo>
                    <a:pt x="29504" y="219419"/>
                  </a:lnTo>
                  <a:lnTo>
                    <a:pt x="13921" y="237844"/>
                  </a:lnTo>
                  <a:lnTo>
                    <a:pt x="4266" y="261630"/>
                  </a:lnTo>
                  <a:lnTo>
                    <a:pt x="0" y="300160"/>
                  </a:lnTo>
                  <a:lnTo>
                    <a:pt x="3148" y="323252"/>
                  </a:lnTo>
                  <a:lnTo>
                    <a:pt x="11566" y="342093"/>
                  </a:lnTo>
                  <a:lnTo>
                    <a:pt x="17086" y="350393"/>
                  </a:lnTo>
                  <a:lnTo>
                    <a:pt x="32579" y="362735"/>
                  </a:lnTo>
                  <a:lnTo>
                    <a:pt x="41623" y="367664"/>
                  </a:lnTo>
                  <a:lnTo>
                    <a:pt x="61032" y="370021"/>
                  </a:lnTo>
                  <a:lnTo>
                    <a:pt x="71120" y="369012"/>
                  </a:lnTo>
                  <a:lnTo>
                    <a:pt x="88569" y="358532"/>
                  </a:lnTo>
                  <a:lnTo>
                    <a:pt x="118835" y="323208"/>
                  </a:lnTo>
                  <a:lnTo>
                    <a:pt x="151279" y="260564"/>
                  </a:lnTo>
                  <a:lnTo>
                    <a:pt x="167877" y="199741"/>
                  </a:lnTo>
                  <a:lnTo>
                    <a:pt x="178849" y="148721"/>
                  </a:lnTo>
                  <a:lnTo>
                    <a:pt x="177395" y="86315"/>
                  </a:lnTo>
                  <a:lnTo>
                    <a:pt x="174910" y="37255"/>
                  </a:lnTo>
                  <a:lnTo>
                    <a:pt x="170183" y="7143"/>
                  </a:lnTo>
                  <a:lnTo>
                    <a:pt x="166115" y="751"/>
                  </a:lnTo>
                  <a:lnTo>
                    <a:pt x="161063" y="0"/>
                  </a:lnTo>
                  <a:lnTo>
                    <a:pt x="155356" y="3008"/>
                  </a:lnTo>
                  <a:lnTo>
                    <a:pt x="151550" y="9693"/>
                  </a:lnTo>
                  <a:lnTo>
                    <a:pt x="145444" y="54043"/>
                  </a:lnTo>
                  <a:lnTo>
                    <a:pt x="144237" y="113453"/>
                  </a:lnTo>
                  <a:lnTo>
                    <a:pt x="149618" y="164229"/>
                  </a:lnTo>
                  <a:lnTo>
                    <a:pt x="161916" y="224212"/>
                  </a:lnTo>
                  <a:lnTo>
                    <a:pt x="180243" y="285756"/>
                  </a:lnTo>
                  <a:lnTo>
                    <a:pt x="178402" y="280585"/>
                  </a:lnTo>
                  <a:lnTo>
                    <a:pt x="179783" y="275463"/>
                  </a:lnTo>
                  <a:lnTo>
                    <a:pt x="187557" y="263532"/>
                  </a:lnTo>
                  <a:lnTo>
                    <a:pt x="201930" y="253550"/>
                  </a:lnTo>
                  <a:lnTo>
                    <a:pt x="258335" y="233945"/>
                  </a:lnTo>
                  <a:lnTo>
                    <a:pt x="321121" y="210537"/>
                  </a:lnTo>
                  <a:lnTo>
                    <a:pt x="327571" y="203027"/>
                  </a:lnTo>
                  <a:lnTo>
                    <a:pt x="330702" y="194512"/>
                  </a:lnTo>
                  <a:lnTo>
                    <a:pt x="331619" y="185325"/>
                  </a:lnTo>
                  <a:lnTo>
                    <a:pt x="326399" y="168879"/>
                  </a:lnTo>
                  <a:lnTo>
                    <a:pt x="321732" y="161217"/>
                  </a:lnTo>
                  <a:lnTo>
                    <a:pt x="313941" y="157280"/>
                  </a:lnTo>
                  <a:lnTo>
                    <a:pt x="292806" y="156024"/>
                  </a:lnTo>
                  <a:lnTo>
                    <a:pt x="274054" y="162485"/>
                  </a:lnTo>
                  <a:lnTo>
                    <a:pt x="242952" y="185697"/>
                  </a:lnTo>
                  <a:lnTo>
                    <a:pt x="226960" y="217090"/>
                  </a:lnTo>
                  <a:lnTo>
                    <a:pt x="224902" y="242658"/>
                  </a:lnTo>
                  <a:lnTo>
                    <a:pt x="233113" y="291610"/>
                  </a:lnTo>
                  <a:lnTo>
                    <a:pt x="238484" y="300360"/>
                  </a:lnTo>
                  <a:lnTo>
                    <a:pt x="253810" y="313202"/>
                  </a:lnTo>
                  <a:lnTo>
                    <a:pt x="262810" y="315925"/>
                  </a:lnTo>
                  <a:lnTo>
                    <a:pt x="312396" y="314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52267" y="373436"/>
              <a:ext cx="122387" cy="145508"/>
            </a:xfrm>
            <a:custGeom>
              <a:avLst/>
              <a:gdLst/>
              <a:ahLst/>
              <a:cxnLst/>
              <a:rect l="0" t="0" r="0" b="0"/>
              <a:pathLst>
                <a:path w="122387" h="145508">
                  <a:moveTo>
                    <a:pt x="69743" y="5589"/>
                  </a:moveTo>
                  <a:lnTo>
                    <a:pt x="52976" y="0"/>
                  </a:lnTo>
                  <a:lnTo>
                    <a:pt x="45697" y="693"/>
                  </a:lnTo>
                  <a:lnTo>
                    <a:pt x="31370" y="7703"/>
                  </a:lnTo>
                  <a:lnTo>
                    <a:pt x="10151" y="30392"/>
                  </a:lnTo>
                  <a:lnTo>
                    <a:pt x="2313" y="52488"/>
                  </a:lnTo>
                  <a:lnTo>
                    <a:pt x="0" y="76736"/>
                  </a:lnTo>
                  <a:lnTo>
                    <a:pt x="2872" y="99211"/>
                  </a:lnTo>
                  <a:lnTo>
                    <a:pt x="11167" y="117779"/>
                  </a:lnTo>
                  <a:lnTo>
                    <a:pt x="16654" y="126006"/>
                  </a:lnTo>
                  <a:lnTo>
                    <a:pt x="32110" y="138267"/>
                  </a:lnTo>
                  <a:lnTo>
                    <a:pt x="41145" y="143174"/>
                  </a:lnTo>
                  <a:lnTo>
                    <a:pt x="60543" y="145507"/>
                  </a:lnTo>
                  <a:lnTo>
                    <a:pt x="80862" y="141474"/>
                  </a:lnTo>
                  <a:lnTo>
                    <a:pt x="122386" y="121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93156" y="368497"/>
              <a:ext cx="76255" cy="150985"/>
            </a:xfrm>
            <a:custGeom>
              <a:avLst/>
              <a:gdLst/>
              <a:ahLst/>
              <a:cxnLst/>
              <a:rect l="0" t="0" r="0" b="0"/>
              <a:pathLst>
                <a:path w="76255" h="150985">
                  <a:moveTo>
                    <a:pt x="34139" y="63171"/>
                  </a:moveTo>
                  <a:lnTo>
                    <a:pt x="37259" y="105863"/>
                  </a:lnTo>
                  <a:lnTo>
                    <a:pt x="49758" y="150984"/>
                  </a:lnTo>
                  <a:lnTo>
                    <a:pt x="30281" y="93664"/>
                  </a:lnTo>
                  <a:lnTo>
                    <a:pt x="477" y="40555"/>
                  </a:lnTo>
                  <a:lnTo>
                    <a:pt x="0" y="31716"/>
                  </a:lnTo>
                  <a:lnTo>
                    <a:pt x="5708" y="15656"/>
                  </a:lnTo>
                  <a:lnTo>
                    <a:pt x="12846" y="10437"/>
                  </a:lnTo>
                  <a:lnTo>
                    <a:pt x="42908" y="3092"/>
                  </a:lnTo>
                  <a:lnTo>
                    <a:pt x="762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57884" y="356800"/>
              <a:ext cx="80308" cy="159097"/>
            </a:xfrm>
            <a:custGeom>
              <a:avLst/>
              <a:gdLst/>
              <a:ahLst/>
              <a:cxnLst/>
              <a:rect l="0" t="0" r="0" b="0"/>
              <a:pathLst>
                <a:path w="80308" h="159097">
                  <a:moveTo>
                    <a:pt x="6282" y="95925"/>
                  </a:moveTo>
                  <a:lnTo>
                    <a:pt x="67155" y="53263"/>
                  </a:lnTo>
                  <a:lnTo>
                    <a:pt x="74940" y="46427"/>
                  </a:lnTo>
                  <a:lnTo>
                    <a:pt x="78960" y="38360"/>
                  </a:lnTo>
                  <a:lnTo>
                    <a:pt x="80307" y="20038"/>
                  </a:lnTo>
                  <a:lnTo>
                    <a:pt x="76689" y="12578"/>
                  </a:lnTo>
                  <a:lnTo>
                    <a:pt x="63310" y="1170"/>
                  </a:lnTo>
                  <a:lnTo>
                    <a:pt x="54830" y="0"/>
                  </a:lnTo>
                  <a:lnTo>
                    <a:pt x="36047" y="4938"/>
                  </a:lnTo>
                  <a:lnTo>
                    <a:pt x="19121" y="18052"/>
                  </a:lnTo>
                  <a:lnTo>
                    <a:pt x="11332" y="26462"/>
                  </a:lnTo>
                  <a:lnTo>
                    <a:pt x="2677" y="48285"/>
                  </a:lnTo>
                  <a:lnTo>
                    <a:pt x="0" y="72412"/>
                  </a:lnTo>
                  <a:lnTo>
                    <a:pt x="2710" y="94833"/>
                  </a:lnTo>
                  <a:lnTo>
                    <a:pt x="10933" y="113377"/>
                  </a:lnTo>
                  <a:lnTo>
                    <a:pt x="35277" y="144346"/>
                  </a:lnTo>
                  <a:lnTo>
                    <a:pt x="51924" y="152540"/>
                  </a:lnTo>
                  <a:lnTo>
                    <a:pt x="79982" y="159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08554" y="383253"/>
              <a:ext cx="160939" cy="112387"/>
            </a:xfrm>
            <a:custGeom>
              <a:avLst/>
              <a:gdLst/>
              <a:ahLst/>
              <a:cxnLst/>
              <a:rect l="0" t="0" r="0" b="0"/>
              <a:pathLst>
                <a:path w="160939" h="112387">
                  <a:moveTo>
                    <a:pt x="97767" y="48415"/>
                  </a:moveTo>
                  <a:lnTo>
                    <a:pt x="88192" y="24368"/>
                  </a:lnTo>
                  <a:lnTo>
                    <a:pt x="77524" y="10041"/>
                  </a:lnTo>
                  <a:lnTo>
                    <a:pt x="58744" y="2114"/>
                  </a:lnTo>
                  <a:lnTo>
                    <a:pt x="47186" y="0"/>
                  </a:lnTo>
                  <a:lnTo>
                    <a:pt x="37140" y="931"/>
                  </a:lnTo>
                  <a:lnTo>
                    <a:pt x="19739" y="8204"/>
                  </a:lnTo>
                  <a:lnTo>
                    <a:pt x="7326" y="22354"/>
                  </a:lnTo>
                  <a:lnTo>
                    <a:pt x="2378" y="31041"/>
                  </a:lnTo>
                  <a:lnTo>
                    <a:pt x="0" y="50052"/>
                  </a:lnTo>
                  <a:lnTo>
                    <a:pt x="8005" y="90852"/>
                  </a:lnTo>
                  <a:lnTo>
                    <a:pt x="13360" y="98933"/>
                  </a:lnTo>
                  <a:lnTo>
                    <a:pt x="28667" y="111032"/>
                  </a:lnTo>
                  <a:lnTo>
                    <a:pt x="36493" y="112386"/>
                  </a:lnTo>
                  <a:lnTo>
                    <a:pt x="44049" y="110950"/>
                  </a:lnTo>
                  <a:lnTo>
                    <a:pt x="51427" y="107652"/>
                  </a:lnTo>
                  <a:lnTo>
                    <a:pt x="62744" y="94630"/>
                  </a:lnTo>
                  <a:lnTo>
                    <a:pt x="79541" y="57674"/>
                  </a:lnTo>
                  <a:lnTo>
                    <a:pt x="83277" y="54587"/>
                  </a:lnTo>
                  <a:lnTo>
                    <a:pt x="86937" y="56039"/>
                  </a:lnTo>
                  <a:lnTo>
                    <a:pt x="90547" y="60517"/>
                  </a:lnTo>
                  <a:lnTo>
                    <a:pt x="112396" y="72408"/>
                  </a:lnTo>
                  <a:lnTo>
                    <a:pt x="160938" y="80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57229" y="315854"/>
              <a:ext cx="144225" cy="182646"/>
            </a:xfrm>
            <a:custGeom>
              <a:avLst/>
              <a:gdLst/>
              <a:ahLst/>
              <a:cxnLst/>
              <a:rect l="0" t="0" r="0" b="0"/>
              <a:pathLst>
                <a:path w="144225" h="182646">
                  <a:moveTo>
                    <a:pt x="96491" y="0"/>
                  </a:moveTo>
                  <a:lnTo>
                    <a:pt x="74135" y="0"/>
                  </a:lnTo>
                  <a:lnTo>
                    <a:pt x="43464" y="11179"/>
                  </a:lnTo>
                  <a:lnTo>
                    <a:pt x="17738" y="29309"/>
                  </a:lnTo>
                  <a:lnTo>
                    <a:pt x="887" y="55088"/>
                  </a:lnTo>
                  <a:lnTo>
                    <a:pt x="0" y="63632"/>
                  </a:lnTo>
                  <a:lnTo>
                    <a:pt x="5253" y="79364"/>
                  </a:lnTo>
                  <a:lnTo>
                    <a:pt x="12269" y="84495"/>
                  </a:lnTo>
                  <a:lnTo>
                    <a:pt x="44500" y="91716"/>
                  </a:lnTo>
                  <a:lnTo>
                    <a:pt x="105488" y="99946"/>
                  </a:lnTo>
                  <a:lnTo>
                    <a:pt x="132562" y="114882"/>
                  </a:lnTo>
                  <a:lnTo>
                    <a:pt x="138086" y="123381"/>
                  </a:lnTo>
                  <a:lnTo>
                    <a:pt x="144224" y="145303"/>
                  </a:lnTo>
                  <a:lnTo>
                    <a:pt x="142351" y="154191"/>
                  </a:lnTo>
                  <a:lnTo>
                    <a:pt x="137593" y="161286"/>
                  </a:lnTo>
                  <a:lnTo>
                    <a:pt x="122947" y="172288"/>
                  </a:lnTo>
                  <a:lnTo>
                    <a:pt x="104740" y="181078"/>
                  </a:lnTo>
                  <a:lnTo>
                    <a:pt x="84950" y="182645"/>
                  </a:lnTo>
                  <a:lnTo>
                    <a:pt x="4384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55956" y="355166"/>
              <a:ext cx="182034" cy="139674"/>
            </a:xfrm>
            <a:custGeom>
              <a:avLst/>
              <a:gdLst/>
              <a:ahLst/>
              <a:cxnLst/>
              <a:rect l="0" t="0" r="0" b="0"/>
              <a:pathLst>
                <a:path w="182034" h="139674">
                  <a:moveTo>
                    <a:pt x="34634" y="76502"/>
                  </a:moveTo>
                  <a:lnTo>
                    <a:pt x="94575" y="57374"/>
                  </a:lnTo>
                  <a:lnTo>
                    <a:pt x="112357" y="46164"/>
                  </a:lnTo>
                  <a:lnTo>
                    <a:pt x="124940" y="30263"/>
                  </a:lnTo>
                  <a:lnTo>
                    <a:pt x="129933" y="21109"/>
                  </a:lnTo>
                  <a:lnTo>
                    <a:pt x="128582" y="13837"/>
                  </a:lnTo>
                  <a:lnTo>
                    <a:pt x="123003" y="7819"/>
                  </a:lnTo>
                  <a:lnTo>
                    <a:pt x="114604" y="2638"/>
                  </a:lnTo>
                  <a:lnTo>
                    <a:pt x="92793" y="0"/>
                  </a:lnTo>
                  <a:lnTo>
                    <a:pt x="46253" y="7838"/>
                  </a:lnTo>
                  <a:lnTo>
                    <a:pt x="19489" y="22882"/>
                  </a:lnTo>
                  <a:lnTo>
                    <a:pt x="7236" y="38633"/>
                  </a:lnTo>
                  <a:lnTo>
                    <a:pt x="2331" y="47746"/>
                  </a:lnTo>
                  <a:lnTo>
                    <a:pt x="0" y="67231"/>
                  </a:lnTo>
                  <a:lnTo>
                    <a:pt x="4034" y="86420"/>
                  </a:lnTo>
                  <a:lnTo>
                    <a:pt x="13625" y="102747"/>
                  </a:lnTo>
                  <a:lnTo>
                    <a:pt x="28806" y="114682"/>
                  </a:lnTo>
                  <a:lnTo>
                    <a:pt x="67148" y="131877"/>
                  </a:lnTo>
                  <a:lnTo>
                    <a:pt x="130437" y="138646"/>
                  </a:lnTo>
                  <a:lnTo>
                    <a:pt x="182033" y="139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49044" y="119180"/>
              <a:ext cx="141672" cy="375660"/>
            </a:xfrm>
            <a:custGeom>
              <a:avLst/>
              <a:gdLst/>
              <a:ahLst/>
              <a:cxnLst/>
              <a:rect l="0" t="0" r="0" b="0"/>
              <a:pathLst>
                <a:path w="141672" h="375660">
                  <a:moveTo>
                    <a:pt x="36386" y="375659"/>
                  </a:moveTo>
                  <a:lnTo>
                    <a:pt x="28053" y="338181"/>
                  </a:lnTo>
                  <a:lnTo>
                    <a:pt x="26291" y="281168"/>
                  </a:lnTo>
                  <a:lnTo>
                    <a:pt x="25986" y="230808"/>
                  </a:lnTo>
                  <a:lnTo>
                    <a:pt x="24714" y="169795"/>
                  </a:lnTo>
                  <a:lnTo>
                    <a:pt x="14410" y="112683"/>
                  </a:lnTo>
                  <a:lnTo>
                    <a:pt x="0" y="50693"/>
                  </a:lnTo>
                  <a:lnTo>
                    <a:pt x="1887" y="28849"/>
                  </a:lnTo>
                  <a:lnTo>
                    <a:pt x="7538" y="20450"/>
                  </a:lnTo>
                  <a:lnTo>
                    <a:pt x="26294" y="7998"/>
                  </a:lnTo>
                  <a:lnTo>
                    <a:pt x="63161" y="0"/>
                  </a:lnTo>
                  <a:lnTo>
                    <a:pt x="116861" y="5410"/>
                  </a:lnTo>
                  <a:lnTo>
                    <a:pt x="141671" y="7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01202" y="32638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3"/>
                  </a:lnTo>
                  <a:lnTo>
                    <a:pt x="52083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90715" y="315854"/>
              <a:ext cx="73701" cy="131085"/>
            </a:xfrm>
            <a:custGeom>
              <a:avLst/>
              <a:gdLst/>
              <a:ahLst/>
              <a:cxnLst/>
              <a:rect l="0" t="0" r="0" b="0"/>
              <a:pathLst>
                <a:path w="73701" h="131085">
                  <a:moveTo>
                    <a:pt x="0" y="84228"/>
                  </a:moveTo>
                  <a:lnTo>
                    <a:pt x="15619" y="131084"/>
                  </a:lnTo>
                  <a:lnTo>
                    <a:pt x="2596" y="79538"/>
                  </a:lnTo>
                  <a:lnTo>
                    <a:pt x="1731" y="67063"/>
                  </a:lnTo>
                  <a:lnTo>
                    <a:pt x="7009" y="46964"/>
                  </a:lnTo>
                  <a:lnTo>
                    <a:pt x="11691" y="38328"/>
                  </a:lnTo>
                  <a:lnTo>
                    <a:pt x="26253" y="2561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25094" y="357968"/>
              <a:ext cx="89284" cy="117577"/>
            </a:xfrm>
            <a:custGeom>
              <a:avLst/>
              <a:gdLst/>
              <a:ahLst/>
              <a:cxnLst/>
              <a:rect l="0" t="0" r="0" b="0"/>
              <a:pathLst>
                <a:path w="89284" h="117577">
                  <a:moveTo>
                    <a:pt x="76191" y="0"/>
                  </a:moveTo>
                  <a:lnTo>
                    <a:pt x="33499" y="14573"/>
                  </a:lnTo>
                  <a:lnTo>
                    <a:pt x="23163" y="20244"/>
                  </a:lnTo>
                  <a:lnTo>
                    <a:pt x="8559" y="35904"/>
                  </a:lnTo>
                  <a:lnTo>
                    <a:pt x="3027" y="44993"/>
                  </a:lnTo>
                  <a:lnTo>
                    <a:pt x="0" y="64451"/>
                  </a:lnTo>
                  <a:lnTo>
                    <a:pt x="830" y="74553"/>
                  </a:lnTo>
                  <a:lnTo>
                    <a:pt x="7993" y="92016"/>
                  </a:lnTo>
                  <a:lnTo>
                    <a:pt x="13178" y="99949"/>
                  </a:lnTo>
                  <a:lnTo>
                    <a:pt x="28298" y="111882"/>
                  </a:lnTo>
                  <a:lnTo>
                    <a:pt x="37243" y="116702"/>
                  </a:lnTo>
                  <a:lnTo>
                    <a:pt x="46716" y="117576"/>
                  </a:lnTo>
                  <a:lnTo>
                    <a:pt x="66600" y="112308"/>
                  </a:lnTo>
                  <a:lnTo>
                    <a:pt x="80897" y="99048"/>
                  </a:lnTo>
                  <a:lnTo>
                    <a:pt x="86347" y="90598"/>
                  </a:lnTo>
                  <a:lnTo>
                    <a:pt x="89283" y="71852"/>
                  </a:lnTo>
                  <a:lnTo>
                    <a:pt x="85519" y="51821"/>
                  </a:lnTo>
                  <a:lnTo>
                    <a:pt x="76047" y="31221"/>
                  </a:lnTo>
                  <a:lnTo>
                    <a:pt x="70246" y="24324"/>
                  </a:lnTo>
                  <a:lnTo>
                    <a:pt x="4460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64456" y="362442"/>
              <a:ext cx="231628" cy="142926"/>
            </a:xfrm>
            <a:custGeom>
              <a:avLst/>
              <a:gdLst/>
              <a:ahLst/>
              <a:cxnLst/>
              <a:rect l="0" t="0" r="0" b="0"/>
              <a:pathLst>
                <a:path w="231628" h="142926">
                  <a:moveTo>
                    <a:pt x="0" y="37640"/>
                  </a:moveTo>
                  <a:lnTo>
                    <a:pt x="25194" y="92685"/>
                  </a:lnTo>
                  <a:lnTo>
                    <a:pt x="35411" y="122450"/>
                  </a:lnTo>
                  <a:lnTo>
                    <a:pt x="17604" y="79156"/>
                  </a:lnTo>
                  <a:lnTo>
                    <a:pt x="13673" y="53362"/>
                  </a:lnTo>
                  <a:lnTo>
                    <a:pt x="18165" y="32539"/>
                  </a:lnTo>
                  <a:lnTo>
                    <a:pt x="22638" y="23711"/>
                  </a:lnTo>
                  <a:lnTo>
                    <a:pt x="29130" y="20166"/>
                  </a:lnTo>
                  <a:lnTo>
                    <a:pt x="36968" y="20141"/>
                  </a:lnTo>
                  <a:lnTo>
                    <a:pt x="53865" y="26354"/>
                  </a:lnTo>
                  <a:lnTo>
                    <a:pt x="76531" y="44175"/>
                  </a:lnTo>
                  <a:lnTo>
                    <a:pt x="90945" y="61602"/>
                  </a:lnTo>
                  <a:lnTo>
                    <a:pt x="94555" y="64143"/>
                  </a:lnTo>
                  <a:lnTo>
                    <a:pt x="95792" y="62328"/>
                  </a:lnTo>
                  <a:lnTo>
                    <a:pt x="96386" y="50952"/>
                  </a:lnTo>
                  <a:lnTo>
                    <a:pt x="104468" y="25987"/>
                  </a:lnTo>
                  <a:lnTo>
                    <a:pt x="115060" y="10624"/>
                  </a:lnTo>
                  <a:lnTo>
                    <a:pt x="133806" y="2237"/>
                  </a:lnTo>
                  <a:lnTo>
                    <a:pt x="145356" y="0"/>
                  </a:lnTo>
                  <a:lnTo>
                    <a:pt x="155395" y="848"/>
                  </a:lnTo>
                  <a:lnTo>
                    <a:pt x="172790" y="8030"/>
                  </a:lnTo>
                  <a:lnTo>
                    <a:pt x="195736" y="25228"/>
                  </a:lnTo>
                  <a:lnTo>
                    <a:pt x="211764" y="50730"/>
                  </a:lnTo>
                  <a:lnTo>
                    <a:pt x="226490" y="91959"/>
                  </a:lnTo>
                  <a:lnTo>
                    <a:pt x="231627" y="1429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17222" y="157927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5" y="48931"/>
                  </a:lnTo>
                  <a:lnTo>
                    <a:pt x="651" y="96776"/>
                  </a:lnTo>
                  <a:lnTo>
                    <a:pt x="193" y="147997"/>
                  </a:lnTo>
                  <a:lnTo>
                    <a:pt x="58" y="200219"/>
                  </a:lnTo>
                  <a:lnTo>
                    <a:pt x="17" y="249617"/>
                  </a:lnTo>
                  <a:lnTo>
                    <a:pt x="3" y="308230"/>
                  </a:lnTo>
                  <a:lnTo>
                    <a:pt x="1" y="36646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43565" y="494839"/>
              <a:ext cx="29256" cy="126343"/>
            </a:xfrm>
            <a:custGeom>
              <a:avLst/>
              <a:gdLst/>
              <a:ahLst/>
              <a:cxnLst/>
              <a:rect l="0" t="0" r="0" b="0"/>
              <a:pathLst>
                <a:path w="29256" h="126343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29255" y="69741"/>
                  </a:lnTo>
                  <a:lnTo>
                    <a:pt x="24310" y="92997"/>
                  </a:lnTo>
                  <a:lnTo>
                    <a:pt x="15483" y="11152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14786" y="191281"/>
              <a:ext cx="247693" cy="296780"/>
            </a:xfrm>
            <a:custGeom>
              <a:avLst/>
              <a:gdLst/>
              <a:ahLst/>
              <a:cxnLst/>
              <a:rect l="0" t="0" r="0" b="0"/>
              <a:pathLst>
                <a:path w="247693" h="296780">
                  <a:moveTo>
                    <a:pt x="191991" y="8760"/>
                  </a:moveTo>
                  <a:lnTo>
                    <a:pt x="149300" y="11880"/>
                  </a:lnTo>
                  <a:lnTo>
                    <a:pt x="128563" y="14826"/>
                  </a:lnTo>
                  <a:lnTo>
                    <a:pt x="80416" y="7185"/>
                  </a:lnTo>
                  <a:lnTo>
                    <a:pt x="20862" y="0"/>
                  </a:lnTo>
                  <a:lnTo>
                    <a:pt x="11225" y="5260"/>
                  </a:lnTo>
                  <a:lnTo>
                    <a:pt x="4800" y="14615"/>
                  </a:lnTo>
                  <a:lnTo>
                    <a:pt x="516" y="26702"/>
                  </a:lnTo>
                  <a:lnTo>
                    <a:pt x="0" y="37099"/>
                  </a:lnTo>
                  <a:lnTo>
                    <a:pt x="10452" y="65250"/>
                  </a:lnTo>
                  <a:lnTo>
                    <a:pt x="31825" y="115498"/>
                  </a:lnTo>
                  <a:lnTo>
                    <a:pt x="36081" y="129052"/>
                  </a:lnTo>
                  <a:lnTo>
                    <a:pt x="42428" y="136918"/>
                  </a:lnTo>
                  <a:lnTo>
                    <a:pt x="50168" y="140992"/>
                  </a:lnTo>
                  <a:lnTo>
                    <a:pt x="58838" y="142538"/>
                  </a:lnTo>
                  <a:lnTo>
                    <a:pt x="77830" y="138017"/>
                  </a:lnTo>
                  <a:lnTo>
                    <a:pt x="87808" y="133536"/>
                  </a:lnTo>
                  <a:lnTo>
                    <a:pt x="129797" y="132818"/>
                  </a:lnTo>
                  <a:lnTo>
                    <a:pt x="179576" y="144226"/>
                  </a:lnTo>
                  <a:lnTo>
                    <a:pt x="220084" y="167796"/>
                  </a:lnTo>
                  <a:lnTo>
                    <a:pt x="234893" y="182388"/>
                  </a:lnTo>
                  <a:lnTo>
                    <a:pt x="245374" y="200572"/>
                  </a:lnTo>
                  <a:lnTo>
                    <a:pt x="247692" y="220352"/>
                  </a:lnTo>
                  <a:lnTo>
                    <a:pt x="239648" y="261646"/>
                  </a:lnTo>
                  <a:lnTo>
                    <a:pt x="234291" y="269767"/>
                  </a:lnTo>
                  <a:lnTo>
                    <a:pt x="218980" y="281911"/>
                  </a:lnTo>
                  <a:lnTo>
                    <a:pt x="190629" y="295324"/>
                  </a:lnTo>
                  <a:lnTo>
                    <a:pt x="167209" y="296779"/>
                  </a:lnTo>
                  <a:lnTo>
                    <a:pt x="119635" y="288181"/>
                  </a:lnTo>
                  <a:lnTo>
                    <a:pt x="65649" y="261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92250" y="221098"/>
              <a:ext cx="236262" cy="260059"/>
            </a:xfrm>
            <a:custGeom>
              <a:avLst/>
              <a:gdLst/>
              <a:ahLst/>
              <a:cxnLst/>
              <a:rect l="0" t="0" r="0" b="0"/>
              <a:pathLst>
                <a:path w="236262" h="260059">
                  <a:moveTo>
                    <a:pt x="104040" y="0"/>
                  </a:moveTo>
                  <a:lnTo>
                    <a:pt x="72758" y="9575"/>
                  </a:lnTo>
                  <a:lnTo>
                    <a:pt x="49018" y="27534"/>
                  </a:lnTo>
                  <a:lnTo>
                    <a:pt x="12942" y="74552"/>
                  </a:lnTo>
                  <a:lnTo>
                    <a:pt x="2958" y="116716"/>
                  </a:lnTo>
                  <a:lnTo>
                    <a:pt x="0" y="166254"/>
                  </a:lnTo>
                  <a:lnTo>
                    <a:pt x="4713" y="206798"/>
                  </a:lnTo>
                  <a:lnTo>
                    <a:pt x="13491" y="226831"/>
                  </a:lnTo>
                  <a:lnTo>
                    <a:pt x="19108" y="235449"/>
                  </a:lnTo>
                  <a:lnTo>
                    <a:pt x="34707" y="248143"/>
                  </a:lnTo>
                  <a:lnTo>
                    <a:pt x="54508" y="256515"/>
                  </a:lnTo>
                  <a:lnTo>
                    <a:pt x="90794" y="260058"/>
                  </a:lnTo>
                  <a:lnTo>
                    <a:pt x="145796" y="248297"/>
                  </a:lnTo>
                  <a:lnTo>
                    <a:pt x="200229" y="213386"/>
                  </a:lnTo>
                  <a:lnTo>
                    <a:pt x="225217" y="181639"/>
                  </a:lnTo>
                  <a:lnTo>
                    <a:pt x="236261" y="142596"/>
                  </a:lnTo>
                  <a:lnTo>
                    <a:pt x="233944" y="106981"/>
                  </a:lnTo>
                  <a:lnTo>
                    <a:pt x="220259" y="74202"/>
                  </a:lnTo>
                  <a:lnTo>
                    <a:pt x="201387" y="47852"/>
                  </a:lnTo>
                  <a:lnTo>
                    <a:pt x="175388" y="30816"/>
                  </a:lnTo>
                  <a:lnTo>
                    <a:pt x="12509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66477" y="236566"/>
              <a:ext cx="249669" cy="263239"/>
            </a:xfrm>
            <a:custGeom>
              <a:avLst/>
              <a:gdLst/>
              <a:ahLst/>
              <a:cxnLst/>
              <a:rect l="0" t="0" r="0" b="0"/>
              <a:pathLst>
                <a:path w="249669" h="263239">
                  <a:moveTo>
                    <a:pt x="124611" y="5589"/>
                  </a:moveTo>
                  <a:lnTo>
                    <a:pt x="107843" y="0"/>
                  </a:lnTo>
                  <a:lnTo>
                    <a:pt x="90252" y="375"/>
                  </a:lnTo>
                  <a:lnTo>
                    <a:pt x="70736" y="5611"/>
                  </a:lnTo>
                  <a:lnTo>
                    <a:pt x="50363" y="15737"/>
                  </a:lnTo>
                  <a:lnTo>
                    <a:pt x="35850" y="31156"/>
                  </a:lnTo>
                  <a:lnTo>
                    <a:pt x="7031" y="82222"/>
                  </a:lnTo>
                  <a:lnTo>
                    <a:pt x="0" y="141306"/>
                  </a:lnTo>
                  <a:lnTo>
                    <a:pt x="1378" y="168853"/>
                  </a:lnTo>
                  <a:lnTo>
                    <a:pt x="21327" y="215133"/>
                  </a:lnTo>
                  <a:lnTo>
                    <a:pt x="35423" y="235590"/>
                  </a:lnTo>
                  <a:lnTo>
                    <a:pt x="53387" y="252481"/>
                  </a:lnTo>
                  <a:lnTo>
                    <a:pt x="79308" y="261548"/>
                  </a:lnTo>
                  <a:lnTo>
                    <a:pt x="106815" y="263238"/>
                  </a:lnTo>
                  <a:lnTo>
                    <a:pt x="126841" y="256190"/>
                  </a:lnTo>
                  <a:lnTo>
                    <a:pt x="187977" y="219177"/>
                  </a:lnTo>
                  <a:lnTo>
                    <a:pt x="236316" y="177511"/>
                  </a:lnTo>
                  <a:lnTo>
                    <a:pt x="244447" y="154139"/>
                  </a:lnTo>
                  <a:lnTo>
                    <a:pt x="249668" y="97063"/>
                  </a:lnTo>
                  <a:lnTo>
                    <a:pt x="244983" y="60379"/>
                  </a:lnTo>
                  <a:lnTo>
                    <a:pt x="233092" y="41248"/>
                  </a:lnTo>
                  <a:lnTo>
                    <a:pt x="216108" y="26117"/>
                  </a:lnTo>
                  <a:lnTo>
                    <a:pt x="196862" y="15492"/>
                  </a:lnTo>
                  <a:lnTo>
                    <a:pt x="140263" y="6893"/>
                  </a:lnTo>
                  <a:lnTo>
                    <a:pt x="114082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201700" y="115813"/>
            <a:ext cx="1697260" cy="431669"/>
            <a:chOff x="8201700" y="115813"/>
            <a:chExt cx="1697260" cy="431669"/>
          </a:xfrm>
        </p:grpSpPr>
        <p:sp>
          <p:nvSpPr>
            <p:cNvPr id="40" name="Freeform 39"/>
            <p:cNvSpPr/>
            <p:nvPr/>
          </p:nvSpPr>
          <p:spPr>
            <a:xfrm>
              <a:off x="8309179" y="168455"/>
              <a:ext cx="18497" cy="326385"/>
            </a:xfrm>
            <a:custGeom>
              <a:avLst/>
              <a:gdLst/>
              <a:ahLst/>
              <a:cxnLst/>
              <a:rect l="0" t="0" r="0" b="0"/>
              <a:pathLst>
                <a:path w="18497" h="326385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8" y="144851"/>
                  </a:lnTo>
                  <a:lnTo>
                    <a:pt x="17004" y="196817"/>
                  </a:lnTo>
                  <a:lnTo>
                    <a:pt x="18496" y="258373"/>
                  </a:lnTo>
                  <a:lnTo>
                    <a:pt x="17584" y="297914"/>
                  </a:lnTo>
                  <a:lnTo>
                    <a:pt x="833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01700" y="273740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67223" y="17959"/>
                  </a:lnTo>
                  <a:lnTo>
                    <a:pt x="110061" y="35150"/>
                  </a:lnTo>
                  <a:lnTo>
                    <a:pt x="50152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16600" y="336911"/>
              <a:ext cx="138571" cy="139215"/>
            </a:xfrm>
            <a:custGeom>
              <a:avLst/>
              <a:gdLst/>
              <a:ahLst/>
              <a:cxnLst/>
              <a:rect l="0" t="0" r="0" b="0"/>
              <a:pathLst>
                <a:path w="138571" h="139215">
                  <a:moveTo>
                    <a:pt x="90426" y="21057"/>
                  </a:moveTo>
                  <a:lnTo>
                    <a:pt x="68068" y="21057"/>
                  </a:lnTo>
                  <a:lnTo>
                    <a:pt x="37398" y="32236"/>
                  </a:lnTo>
                  <a:lnTo>
                    <a:pt x="11673" y="50366"/>
                  </a:lnTo>
                  <a:lnTo>
                    <a:pt x="2782" y="69958"/>
                  </a:lnTo>
                  <a:lnTo>
                    <a:pt x="0" y="93094"/>
                  </a:lnTo>
                  <a:lnTo>
                    <a:pt x="2663" y="115075"/>
                  </a:lnTo>
                  <a:lnTo>
                    <a:pt x="7350" y="123510"/>
                  </a:lnTo>
                  <a:lnTo>
                    <a:pt x="21919" y="136002"/>
                  </a:lnTo>
                  <a:lnTo>
                    <a:pt x="46330" y="139214"/>
                  </a:lnTo>
                  <a:lnTo>
                    <a:pt x="98483" y="131745"/>
                  </a:lnTo>
                  <a:lnTo>
                    <a:pt x="117793" y="119385"/>
                  </a:lnTo>
                  <a:lnTo>
                    <a:pt x="126218" y="111175"/>
                  </a:lnTo>
                  <a:lnTo>
                    <a:pt x="135580" y="89576"/>
                  </a:lnTo>
                  <a:lnTo>
                    <a:pt x="138570" y="65548"/>
                  </a:lnTo>
                  <a:lnTo>
                    <a:pt x="136000" y="43171"/>
                  </a:lnTo>
                  <a:lnTo>
                    <a:pt x="124718" y="24646"/>
                  </a:lnTo>
                  <a:lnTo>
                    <a:pt x="109177" y="10954"/>
                  </a:lnTo>
                  <a:lnTo>
                    <a:pt x="798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91337" y="115813"/>
              <a:ext cx="16080" cy="357970"/>
            </a:xfrm>
            <a:custGeom>
              <a:avLst/>
              <a:gdLst/>
              <a:ahLst/>
              <a:cxnLst/>
              <a:rect l="0" t="0" r="0" b="0"/>
              <a:pathLst>
                <a:path w="16080" h="357970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51117"/>
                  </a:lnTo>
                  <a:lnTo>
                    <a:pt x="9877" y="208552"/>
                  </a:lnTo>
                  <a:lnTo>
                    <a:pt x="10335" y="259495"/>
                  </a:lnTo>
                  <a:lnTo>
                    <a:pt x="16079" y="313041"/>
                  </a:lnTo>
                  <a:lnTo>
                    <a:pt x="15725" y="332542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17679" y="410611"/>
              <a:ext cx="53836" cy="136871"/>
            </a:xfrm>
            <a:custGeom>
              <a:avLst/>
              <a:gdLst/>
              <a:ahLst/>
              <a:cxnLst/>
              <a:rect l="0" t="0" r="0" b="0"/>
              <a:pathLst>
                <a:path w="53836" h="136871">
                  <a:moveTo>
                    <a:pt x="0" y="0"/>
                  </a:moveTo>
                  <a:lnTo>
                    <a:pt x="16768" y="11178"/>
                  </a:lnTo>
                  <a:lnTo>
                    <a:pt x="28119" y="26025"/>
                  </a:lnTo>
                  <a:lnTo>
                    <a:pt x="53572" y="67118"/>
                  </a:lnTo>
                  <a:lnTo>
                    <a:pt x="53835" y="85982"/>
                  </a:lnTo>
                  <a:lnTo>
                    <a:pt x="46933" y="102945"/>
                  </a:lnTo>
                  <a:lnTo>
                    <a:pt x="2105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91419" y="157927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3120" y="215904"/>
                  </a:lnTo>
                  <a:lnTo>
                    <a:pt x="9066" y="276224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02187" y="210569"/>
              <a:ext cx="220819" cy="145454"/>
            </a:xfrm>
            <a:custGeom>
              <a:avLst/>
              <a:gdLst/>
              <a:ahLst/>
              <a:cxnLst/>
              <a:rect l="0" t="0" r="0" b="0"/>
              <a:pathLst>
                <a:path w="220819" h="145454">
                  <a:moveTo>
                    <a:pt x="220818" y="105285"/>
                  </a:moveTo>
                  <a:lnTo>
                    <a:pt x="165774" y="122074"/>
                  </a:lnTo>
                  <a:lnTo>
                    <a:pt x="106306" y="131370"/>
                  </a:lnTo>
                  <a:lnTo>
                    <a:pt x="49414" y="144480"/>
                  </a:lnTo>
                  <a:lnTo>
                    <a:pt x="36359" y="145453"/>
                  </a:lnTo>
                  <a:lnTo>
                    <a:pt x="25315" y="142592"/>
                  </a:lnTo>
                  <a:lnTo>
                    <a:pt x="6806" y="130055"/>
                  </a:lnTo>
                  <a:lnTo>
                    <a:pt x="2104" y="121799"/>
                  </a:lnTo>
                  <a:lnTo>
                    <a:pt x="0" y="103266"/>
                  </a:lnTo>
                  <a:lnTo>
                    <a:pt x="5392" y="67512"/>
                  </a:lnTo>
                  <a:lnTo>
                    <a:pt x="14329" y="47163"/>
                  </a:lnTo>
                  <a:lnTo>
                    <a:pt x="23760" y="30320"/>
                  </a:lnTo>
                  <a:lnTo>
                    <a:pt x="313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507233" y="168455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6066" y="32452"/>
                  </a:lnTo>
                  <a:lnTo>
                    <a:pt x="1030" y="95521"/>
                  </a:lnTo>
                  <a:lnTo>
                    <a:pt x="7439" y="153876"/>
                  </a:lnTo>
                  <a:lnTo>
                    <a:pt x="9918" y="213583"/>
                  </a:lnTo>
                  <a:lnTo>
                    <a:pt x="10347" y="254747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609493" y="157927"/>
              <a:ext cx="161554" cy="273317"/>
            </a:xfrm>
            <a:custGeom>
              <a:avLst/>
              <a:gdLst/>
              <a:ahLst/>
              <a:cxnLst/>
              <a:rect l="0" t="0" r="0" b="0"/>
              <a:pathLst>
                <a:path w="161554" h="273317">
                  <a:moveTo>
                    <a:pt x="108310" y="0"/>
                  </a:moveTo>
                  <a:lnTo>
                    <a:pt x="65648" y="54114"/>
                  </a:lnTo>
                  <a:lnTo>
                    <a:pt x="32367" y="112823"/>
                  </a:lnTo>
                  <a:lnTo>
                    <a:pt x="20745" y="130862"/>
                  </a:lnTo>
                  <a:lnTo>
                    <a:pt x="0" y="194080"/>
                  </a:lnTo>
                  <a:lnTo>
                    <a:pt x="309" y="235450"/>
                  </a:lnTo>
                  <a:lnTo>
                    <a:pt x="11177" y="257113"/>
                  </a:lnTo>
                  <a:lnTo>
                    <a:pt x="18989" y="266165"/>
                  </a:lnTo>
                  <a:lnTo>
                    <a:pt x="27705" y="271030"/>
                  </a:lnTo>
                  <a:lnTo>
                    <a:pt x="46749" y="273316"/>
                  </a:lnTo>
                  <a:lnTo>
                    <a:pt x="108451" y="259049"/>
                  </a:lnTo>
                  <a:lnTo>
                    <a:pt x="134348" y="243392"/>
                  </a:lnTo>
                  <a:lnTo>
                    <a:pt x="156839" y="218345"/>
                  </a:lnTo>
                  <a:lnTo>
                    <a:pt x="160550" y="208734"/>
                  </a:lnTo>
                  <a:lnTo>
                    <a:pt x="161553" y="188697"/>
                  </a:lnTo>
                  <a:lnTo>
                    <a:pt x="157844" y="180780"/>
                  </a:lnTo>
                  <a:lnTo>
                    <a:pt x="144363" y="168864"/>
                  </a:lnTo>
                  <a:lnTo>
                    <a:pt x="123553" y="165908"/>
                  </a:lnTo>
                  <a:lnTo>
                    <a:pt x="77656" y="173542"/>
                  </a:lnTo>
                  <a:lnTo>
                    <a:pt x="45415" y="188550"/>
                  </a:lnTo>
                  <a:lnTo>
                    <a:pt x="30444" y="201173"/>
                  </a:lnTo>
                  <a:lnTo>
                    <a:pt x="1355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886259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821222" y="1391406"/>
            <a:ext cx="3527048" cy="652768"/>
            <a:chOff x="821222" y="1391406"/>
            <a:chExt cx="3527048" cy="652768"/>
          </a:xfrm>
        </p:grpSpPr>
        <p:sp>
          <p:nvSpPr>
            <p:cNvPr id="51" name="Freeform 50"/>
            <p:cNvSpPr/>
            <p:nvPr/>
          </p:nvSpPr>
          <p:spPr>
            <a:xfrm>
              <a:off x="821222" y="1496691"/>
              <a:ext cx="29660" cy="442198"/>
            </a:xfrm>
            <a:custGeom>
              <a:avLst/>
              <a:gdLst/>
              <a:ahLst/>
              <a:cxnLst/>
              <a:rect l="0" t="0" r="0" b="0"/>
              <a:pathLst>
                <a:path w="29660" h="442198">
                  <a:moveTo>
                    <a:pt x="0" y="0"/>
                  </a:moveTo>
                  <a:lnTo>
                    <a:pt x="3120" y="48931"/>
                  </a:lnTo>
                  <a:lnTo>
                    <a:pt x="5214" y="103016"/>
                  </a:lnTo>
                  <a:lnTo>
                    <a:pt x="4665" y="158425"/>
                  </a:lnTo>
                  <a:lnTo>
                    <a:pt x="8791" y="206428"/>
                  </a:lnTo>
                  <a:lnTo>
                    <a:pt x="15775" y="268764"/>
                  </a:lnTo>
                  <a:lnTo>
                    <a:pt x="25081" y="320619"/>
                  </a:lnTo>
                  <a:lnTo>
                    <a:pt x="29659" y="369259"/>
                  </a:lnTo>
                  <a:lnTo>
                    <a:pt x="25426" y="413307"/>
                  </a:lnTo>
                  <a:lnTo>
                    <a:pt x="19879" y="429357"/>
                  </a:lnTo>
                  <a:lnTo>
                    <a:pt x="1052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10735" y="1928360"/>
              <a:ext cx="39102" cy="115814"/>
            </a:xfrm>
            <a:custGeom>
              <a:avLst/>
              <a:gdLst/>
              <a:ahLst/>
              <a:cxnLst/>
              <a:rect l="0" t="0" r="0" b="0"/>
              <a:pathLst>
                <a:path w="39102" h="115814">
                  <a:moveTo>
                    <a:pt x="0" y="0"/>
                  </a:moveTo>
                  <a:lnTo>
                    <a:pt x="16768" y="11178"/>
                  </a:lnTo>
                  <a:lnTo>
                    <a:pt x="28120" y="26025"/>
                  </a:lnTo>
                  <a:lnTo>
                    <a:pt x="35894" y="45492"/>
                  </a:lnTo>
                  <a:lnTo>
                    <a:pt x="39101" y="80419"/>
                  </a:lnTo>
                  <a:lnTo>
                    <a:pt x="31586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54658" y="1507220"/>
              <a:ext cx="281977" cy="417947"/>
            </a:xfrm>
            <a:custGeom>
              <a:avLst/>
              <a:gdLst/>
              <a:ahLst/>
              <a:cxnLst/>
              <a:rect l="0" t="0" r="0" b="0"/>
              <a:pathLst>
                <a:path w="281977" h="417947">
                  <a:moveTo>
                    <a:pt x="182461" y="0"/>
                  </a:moveTo>
                  <a:lnTo>
                    <a:pt x="123844" y="0"/>
                  </a:lnTo>
                  <a:lnTo>
                    <a:pt x="69670" y="0"/>
                  </a:lnTo>
                  <a:lnTo>
                    <a:pt x="41864" y="0"/>
                  </a:lnTo>
                  <a:lnTo>
                    <a:pt x="31408" y="3509"/>
                  </a:lnTo>
                  <a:lnTo>
                    <a:pt x="16670" y="16767"/>
                  </a:lnTo>
                  <a:lnTo>
                    <a:pt x="1796" y="49552"/>
                  </a:lnTo>
                  <a:lnTo>
                    <a:pt x="0" y="72326"/>
                  </a:lnTo>
                  <a:lnTo>
                    <a:pt x="11424" y="134566"/>
                  </a:lnTo>
                  <a:lnTo>
                    <a:pt x="17927" y="161973"/>
                  </a:lnTo>
                  <a:lnTo>
                    <a:pt x="23639" y="169983"/>
                  </a:lnTo>
                  <a:lnTo>
                    <a:pt x="30956" y="174153"/>
                  </a:lnTo>
                  <a:lnTo>
                    <a:pt x="49615" y="175667"/>
                  </a:lnTo>
                  <a:lnTo>
                    <a:pt x="99721" y="173346"/>
                  </a:lnTo>
                  <a:lnTo>
                    <a:pt x="154679" y="183460"/>
                  </a:lnTo>
                  <a:lnTo>
                    <a:pt x="208255" y="205128"/>
                  </a:lnTo>
                  <a:lnTo>
                    <a:pt x="251426" y="238854"/>
                  </a:lnTo>
                  <a:lnTo>
                    <a:pt x="267756" y="265353"/>
                  </a:lnTo>
                  <a:lnTo>
                    <a:pt x="279091" y="324470"/>
                  </a:lnTo>
                  <a:lnTo>
                    <a:pt x="281976" y="335636"/>
                  </a:lnTo>
                  <a:lnTo>
                    <a:pt x="281559" y="345420"/>
                  </a:lnTo>
                  <a:lnTo>
                    <a:pt x="274858" y="362530"/>
                  </a:lnTo>
                  <a:lnTo>
                    <a:pt x="252342" y="390906"/>
                  </a:lnTo>
                  <a:lnTo>
                    <a:pt x="223443" y="410362"/>
                  </a:lnTo>
                  <a:lnTo>
                    <a:pt x="181476" y="417946"/>
                  </a:lnTo>
                  <a:lnTo>
                    <a:pt x="124468" y="412103"/>
                  </a:lnTo>
                  <a:lnTo>
                    <a:pt x="7717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99150" y="1533216"/>
              <a:ext cx="272910" cy="331532"/>
            </a:xfrm>
            <a:custGeom>
              <a:avLst/>
              <a:gdLst/>
              <a:ahLst/>
              <a:cxnLst/>
              <a:rect l="0" t="0" r="0" b="0"/>
              <a:pathLst>
                <a:path w="272910" h="331532">
                  <a:moveTo>
                    <a:pt x="111710" y="5589"/>
                  </a:moveTo>
                  <a:lnTo>
                    <a:pt x="94942" y="0"/>
                  </a:lnTo>
                  <a:lnTo>
                    <a:pt x="77351" y="3495"/>
                  </a:lnTo>
                  <a:lnTo>
                    <a:pt x="50837" y="18617"/>
                  </a:lnTo>
                  <a:lnTo>
                    <a:pt x="28162" y="41035"/>
                  </a:lnTo>
                  <a:lnTo>
                    <a:pt x="14916" y="62287"/>
                  </a:lnTo>
                  <a:lnTo>
                    <a:pt x="0" y="120471"/>
                  </a:lnTo>
                  <a:lnTo>
                    <a:pt x="232" y="160121"/>
                  </a:lnTo>
                  <a:lnTo>
                    <a:pt x="10791" y="210549"/>
                  </a:lnTo>
                  <a:lnTo>
                    <a:pt x="32547" y="265571"/>
                  </a:lnTo>
                  <a:lnTo>
                    <a:pt x="53679" y="305149"/>
                  </a:lnTo>
                  <a:lnTo>
                    <a:pt x="71880" y="324341"/>
                  </a:lnTo>
                  <a:lnTo>
                    <a:pt x="82817" y="329224"/>
                  </a:lnTo>
                  <a:lnTo>
                    <a:pt x="107447" y="331531"/>
                  </a:lnTo>
                  <a:lnTo>
                    <a:pt x="163791" y="320462"/>
                  </a:lnTo>
                  <a:lnTo>
                    <a:pt x="206355" y="301623"/>
                  </a:lnTo>
                  <a:lnTo>
                    <a:pt x="232430" y="276577"/>
                  </a:lnTo>
                  <a:lnTo>
                    <a:pt x="253795" y="228267"/>
                  </a:lnTo>
                  <a:lnTo>
                    <a:pt x="272909" y="165342"/>
                  </a:lnTo>
                  <a:lnTo>
                    <a:pt x="272426" y="126883"/>
                  </a:lnTo>
                  <a:lnTo>
                    <a:pt x="259285" y="91441"/>
                  </a:lnTo>
                  <a:lnTo>
                    <a:pt x="213290" y="34171"/>
                  </a:lnTo>
                  <a:lnTo>
                    <a:pt x="199360" y="19852"/>
                  </a:lnTo>
                  <a:lnTo>
                    <a:pt x="161597" y="4226"/>
                  </a:lnTo>
                  <a:lnTo>
                    <a:pt x="139341" y="225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33178" y="1522688"/>
              <a:ext cx="328308" cy="329041"/>
            </a:xfrm>
            <a:custGeom>
              <a:avLst/>
              <a:gdLst/>
              <a:ahLst/>
              <a:cxnLst/>
              <a:rect l="0" t="0" r="0" b="0"/>
              <a:pathLst>
                <a:path w="328308" h="329041">
                  <a:moveTo>
                    <a:pt x="146179" y="5589"/>
                  </a:moveTo>
                  <a:lnTo>
                    <a:pt x="129412" y="0"/>
                  </a:lnTo>
                  <a:lnTo>
                    <a:pt x="111821" y="3495"/>
                  </a:lnTo>
                  <a:lnTo>
                    <a:pt x="71932" y="24802"/>
                  </a:lnTo>
                  <a:lnTo>
                    <a:pt x="38663" y="59947"/>
                  </a:lnTo>
                  <a:lnTo>
                    <a:pt x="17876" y="91495"/>
                  </a:lnTo>
                  <a:lnTo>
                    <a:pt x="4958" y="129958"/>
                  </a:lnTo>
                  <a:lnTo>
                    <a:pt x="0" y="184877"/>
                  </a:lnTo>
                  <a:lnTo>
                    <a:pt x="1662" y="212784"/>
                  </a:lnTo>
                  <a:lnTo>
                    <a:pt x="18673" y="265708"/>
                  </a:lnTo>
                  <a:lnTo>
                    <a:pt x="28679" y="287314"/>
                  </a:lnTo>
                  <a:lnTo>
                    <a:pt x="44824" y="304715"/>
                  </a:lnTo>
                  <a:lnTo>
                    <a:pt x="73644" y="322076"/>
                  </a:lnTo>
                  <a:lnTo>
                    <a:pt x="115589" y="329040"/>
                  </a:lnTo>
                  <a:lnTo>
                    <a:pt x="165353" y="322988"/>
                  </a:lnTo>
                  <a:lnTo>
                    <a:pt x="208978" y="307407"/>
                  </a:lnTo>
                  <a:lnTo>
                    <a:pt x="261944" y="274188"/>
                  </a:lnTo>
                  <a:lnTo>
                    <a:pt x="291224" y="246221"/>
                  </a:lnTo>
                  <a:lnTo>
                    <a:pt x="316910" y="194901"/>
                  </a:lnTo>
                  <a:lnTo>
                    <a:pt x="328307" y="157868"/>
                  </a:lnTo>
                  <a:lnTo>
                    <a:pt x="327915" y="117259"/>
                  </a:lnTo>
                  <a:lnTo>
                    <a:pt x="314800" y="81180"/>
                  </a:lnTo>
                  <a:lnTo>
                    <a:pt x="296381" y="62192"/>
                  </a:lnTo>
                  <a:lnTo>
                    <a:pt x="252018" y="36527"/>
                  </a:lnTo>
                  <a:lnTo>
                    <a:pt x="193681" y="19614"/>
                  </a:lnTo>
                  <a:lnTo>
                    <a:pt x="167236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42611" y="1644090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00580" y="1391406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18211" y="170127"/>
                  </a:lnTo>
                  <a:lnTo>
                    <a:pt x="20214" y="221594"/>
                  </a:lnTo>
                  <a:lnTo>
                    <a:pt x="20807" y="270768"/>
                  </a:lnTo>
                  <a:lnTo>
                    <a:pt x="15418" y="329306"/>
                  </a:lnTo>
                  <a:lnTo>
                    <a:pt x="19506" y="390647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69036" y="1780961"/>
              <a:ext cx="72996" cy="126342"/>
            </a:xfrm>
            <a:custGeom>
              <a:avLst/>
              <a:gdLst/>
              <a:ahLst/>
              <a:cxnLst/>
              <a:rect l="0" t="0" r="0" b="0"/>
              <a:pathLst>
                <a:path w="72996" h="126342">
                  <a:moveTo>
                    <a:pt x="0" y="0"/>
                  </a:moveTo>
                  <a:lnTo>
                    <a:pt x="55659" y="52539"/>
                  </a:lnTo>
                  <a:lnTo>
                    <a:pt x="65182" y="59593"/>
                  </a:lnTo>
                  <a:lnTo>
                    <a:pt x="70361" y="68974"/>
                  </a:lnTo>
                  <a:lnTo>
                    <a:pt x="72995" y="91876"/>
                  </a:lnTo>
                  <a:lnTo>
                    <a:pt x="70267" y="108294"/>
                  </a:lnTo>
                  <a:lnTo>
                    <a:pt x="63171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32207" y="19178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58608" y="1412463"/>
              <a:ext cx="21040" cy="431670"/>
            </a:xfrm>
            <a:custGeom>
              <a:avLst/>
              <a:gdLst/>
              <a:ahLst/>
              <a:cxnLst/>
              <a:rect l="0" t="0" r="0" b="0"/>
              <a:pathLst>
                <a:path w="21040" h="431670">
                  <a:moveTo>
                    <a:pt x="21039" y="0"/>
                  </a:moveTo>
                  <a:lnTo>
                    <a:pt x="12706" y="37478"/>
                  </a:lnTo>
                  <a:lnTo>
                    <a:pt x="3564" y="95316"/>
                  </a:lnTo>
                  <a:lnTo>
                    <a:pt x="690" y="154442"/>
                  </a:lnTo>
                  <a:lnTo>
                    <a:pt x="192" y="212657"/>
                  </a:lnTo>
                  <a:lnTo>
                    <a:pt x="44" y="274360"/>
                  </a:lnTo>
                  <a:lnTo>
                    <a:pt x="0" y="330856"/>
                  </a:lnTo>
                  <a:lnTo>
                    <a:pt x="3107" y="380351"/>
                  </a:lnTo>
                  <a:lnTo>
                    <a:pt x="1051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06264" y="1528277"/>
              <a:ext cx="283913" cy="194503"/>
            </a:xfrm>
            <a:custGeom>
              <a:avLst/>
              <a:gdLst/>
              <a:ahLst/>
              <a:cxnLst/>
              <a:rect l="0" t="0" r="0" b="0"/>
              <a:pathLst>
                <a:path w="283913" h="194503">
                  <a:moveTo>
                    <a:pt x="283912" y="157927"/>
                  </a:moveTo>
                  <a:lnTo>
                    <a:pt x="241220" y="161047"/>
                  </a:lnTo>
                  <a:lnTo>
                    <a:pt x="187909" y="175886"/>
                  </a:lnTo>
                  <a:lnTo>
                    <a:pt x="132454" y="186474"/>
                  </a:lnTo>
                  <a:lnTo>
                    <a:pt x="76700" y="194502"/>
                  </a:lnTo>
                  <a:lnTo>
                    <a:pt x="37162" y="192811"/>
                  </a:lnTo>
                  <a:lnTo>
                    <a:pt x="15928" y="184739"/>
                  </a:lnTo>
                  <a:lnTo>
                    <a:pt x="6990" y="179311"/>
                  </a:lnTo>
                  <a:lnTo>
                    <a:pt x="2201" y="172183"/>
                  </a:lnTo>
                  <a:lnTo>
                    <a:pt x="0" y="154905"/>
                  </a:lnTo>
                  <a:lnTo>
                    <a:pt x="6040" y="138646"/>
                  </a:lnTo>
                  <a:lnTo>
                    <a:pt x="34410" y="86368"/>
                  </a:lnTo>
                  <a:lnTo>
                    <a:pt x="66203" y="23584"/>
                  </a:lnTo>
                  <a:lnTo>
                    <a:pt x="83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27046" y="1475634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4939" y="16768"/>
                  </a:lnTo>
                  <a:lnTo>
                    <a:pt x="8984" y="78565"/>
                  </a:lnTo>
                  <a:lnTo>
                    <a:pt x="10071" y="130903"/>
                  </a:lnTo>
                  <a:lnTo>
                    <a:pt x="10393" y="187745"/>
                  </a:lnTo>
                  <a:lnTo>
                    <a:pt x="10488" y="241632"/>
                  </a:lnTo>
                  <a:lnTo>
                    <a:pt x="7397" y="291524"/>
                  </a:lnTo>
                  <a:lnTo>
                    <a:pt x="1461" y="35030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75104" y="1444049"/>
              <a:ext cx="203314" cy="428178"/>
            </a:xfrm>
            <a:custGeom>
              <a:avLst/>
              <a:gdLst/>
              <a:ahLst/>
              <a:cxnLst/>
              <a:rect l="0" t="0" r="0" b="0"/>
              <a:pathLst>
                <a:path w="203314" h="428178">
                  <a:moveTo>
                    <a:pt x="136212" y="0"/>
                  </a:moveTo>
                  <a:lnTo>
                    <a:pt x="86714" y="55087"/>
                  </a:lnTo>
                  <a:lnTo>
                    <a:pt x="60100" y="96409"/>
                  </a:lnTo>
                  <a:lnTo>
                    <a:pt x="39246" y="148418"/>
                  </a:lnTo>
                  <a:lnTo>
                    <a:pt x="18532" y="203752"/>
                  </a:lnTo>
                  <a:lnTo>
                    <a:pt x="2677" y="265434"/>
                  </a:lnTo>
                  <a:lnTo>
                    <a:pt x="0" y="319803"/>
                  </a:lnTo>
                  <a:lnTo>
                    <a:pt x="5126" y="361608"/>
                  </a:lnTo>
                  <a:lnTo>
                    <a:pt x="19642" y="398042"/>
                  </a:lnTo>
                  <a:lnTo>
                    <a:pt x="35270" y="413993"/>
                  </a:lnTo>
                  <a:lnTo>
                    <a:pt x="44351" y="419885"/>
                  </a:lnTo>
                  <a:lnTo>
                    <a:pt x="79488" y="428177"/>
                  </a:lnTo>
                  <a:lnTo>
                    <a:pt x="102812" y="423878"/>
                  </a:lnTo>
                  <a:lnTo>
                    <a:pt x="155860" y="395547"/>
                  </a:lnTo>
                  <a:lnTo>
                    <a:pt x="172630" y="382079"/>
                  </a:lnTo>
                  <a:lnTo>
                    <a:pt x="189636" y="355754"/>
                  </a:lnTo>
                  <a:lnTo>
                    <a:pt x="202084" y="325727"/>
                  </a:lnTo>
                  <a:lnTo>
                    <a:pt x="203313" y="305034"/>
                  </a:lnTo>
                  <a:lnTo>
                    <a:pt x="202003" y="294603"/>
                  </a:lnTo>
                  <a:lnTo>
                    <a:pt x="191188" y="276774"/>
                  </a:lnTo>
                  <a:lnTo>
                    <a:pt x="183391" y="268744"/>
                  </a:lnTo>
                  <a:lnTo>
                    <a:pt x="162250" y="259822"/>
                  </a:lnTo>
                  <a:lnTo>
                    <a:pt x="136086" y="257026"/>
                  </a:lnTo>
                  <a:lnTo>
                    <a:pt x="90811" y="263199"/>
                  </a:lnTo>
                  <a:lnTo>
                    <a:pt x="46005" y="279414"/>
                  </a:lnTo>
                  <a:lnTo>
                    <a:pt x="2039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21927" y="1601976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21927" y="1680138"/>
              <a:ext cx="126343" cy="6067"/>
            </a:xfrm>
            <a:custGeom>
              <a:avLst/>
              <a:gdLst/>
              <a:ahLst/>
              <a:cxnLst/>
              <a:rect l="0" t="0" r="0" b="0"/>
              <a:pathLst>
                <a:path w="126343" h="6067">
                  <a:moveTo>
                    <a:pt x="126342" y="6066"/>
                  </a:moveTo>
                  <a:lnTo>
                    <a:pt x="83650" y="2947"/>
                  </a:lnTo>
                  <a:lnTo>
                    <a:pt x="62914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888111" y="1267261"/>
            <a:ext cx="691993" cy="545384"/>
            <a:chOff x="4888111" y="1267261"/>
            <a:chExt cx="691993" cy="545384"/>
          </a:xfrm>
        </p:grpSpPr>
        <p:sp>
          <p:nvSpPr>
            <p:cNvPr id="67" name="Freeform 66"/>
            <p:cNvSpPr/>
            <p:nvPr/>
          </p:nvSpPr>
          <p:spPr>
            <a:xfrm>
              <a:off x="4888111" y="1267261"/>
              <a:ext cx="218211" cy="545384"/>
            </a:xfrm>
            <a:custGeom>
              <a:avLst/>
              <a:gdLst/>
              <a:ahLst/>
              <a:cxnLst/>
              <a:rect l="0" t="0" r="0" b="0"/>
              <a:pathLst>
                <a:path w="218211" h="545384">
                  <a:moveTo>
                    <a:pt x="218210" y="82031"/>
                  </a:moveTo>
                  <a:lnTo>
                    <a:pt x="175548" y="137691"/>
                  </a:lnTo>
                  <a:lnTo>
                    <a:pt x="132523" y="188883"/>
                  </a:lnTo>
                  <a:lnTo>
                    <a:pt x="94699" y="240962"/>
                  </a:lnTo>
                  <a:lnTo>
                    <a:pt x="64351" y="301898"/>
                  </a:lnTo>
                  <a:lnTo>
                    <a:pt x="35827" y="363025"/>
                  </a:lnTo>
                  <a:lnTo>
                    <a:pt x="17031" y="411864"/>
                  </a:lnTo>
                  <a:lnTo>
                    <a:pt x="6376" y="467761"/>
                  </a:lnTo>
                  <a:lnTo>
                    <a:pt x="2399" y="490943"/>
                  </a:lnTo>
                  <a:lnTo>
                    <a:pt x="4531" y="512944"/>
                  </a:lnTo>
                  <a:lnTo>
                    <a:pt x="12497" y="531301"/>
                  </a:lnTo>
                  <a:lnTo>
                    <a:pt x="17897" y="539472"/>
                  </a:lnTo>
                  <a:lnTo>
                    <a:pt x="26177" y="543749"/>
                  </a:lnTo>
                  <a:lnTo>
                    <a:pt x="47854" y="545383"/>
                  </a:lnTo>
                  <a:lnTo>
                    <a:pt x="80776" y="534136"/>
                  </a:lnTo>
                  <a:lnTo>
                    <a:pt x="133908" y="502627"/>
                  </a:lnTo>
                  <a:lnTo>
                    <a:pt x="153836" y="487722"/>
                  </a:lnTo>
                  <a:lnTo>
                    <a:pt x="170492" y="469399"/>
                  </a:lnTo>
                  <a:lnTo>
                    <a:pt x="195953" y="410322"/>
                  </a:lnTo>
                  <a:lnTo>
                    <a:pt x="201299" y="388205"/>
                  </a:lnTo>
                  <a:lnTo>
                    <a:pt x="195199" y="345411"/>
                  </a:lnTo>
                  <a:lnTo>
                    <a:pt x="182926" y="313708"/>
                  </a:lnTo>
                  <a:lnTo>
                    <a:pt x="152229" y="271554"/>
                  </a:lnTo>
                  <a:lnTo>
                    <a:pt x="93693" y="227236"/>
                  </a:lnTo>
                  <a:lnTo>
                    <a:pt x="31977" y="166067"/>
                  </a:lnTo>
                  <a:lnTo>
                    <a:pt x="17286" y="143947"/>
                  </a:lnTo>
                  <a:lnTo>
                    <a:pt x="3609" y="105186"/>
                  </a:lnTo>
                  <a:lnTo>
                    <a:pt x="0" y="77894"/>
                  </a:lnTo>
                  <a:lnTo>
                    <a:pt x="4634" y="53286"/>
                  </a:lnTo>
                  <a:lnTo>
                    <a:pt x="9146" y="41811"/>
                  </a:lnTo>
                  <a:lnTo>
                    <a:pt x="26637" y="22821"/>
                  </a:lnTo>
                  <a:lnTo>
                    <a:pt x="50008" y="8923"/>
                  </a:lnTo>
                  <a:lnTo>
                    <a:pt x="106259" y="0"/>
                  </a:lnTo>
                  <a:lnTo>
                    <a:pt x="136869" y="1119"/>
                  </a:lnTo>
                  <a:lnTo>
                    <a:pt x="171492" y="13734"/>
                  </a:lnTo>
                  <a:lnTo>
                    <a:pt x="197153" y="293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40135" y="1317707"/>
              <a:ext cx="16541" cy="431669"/>
            </a:xfrm>
            <a:custGeom>
              <a:avLst/>
              <a:gdLst/>
              <a:ahLst/>
              <a:cxnLst/>
              <a:rect l="0" t="0" r="0" b="0"/>
              <a:pathLst>
                <a:path w="16541" h="431669">
                  <a:moveTo>
                    <a:pt x="8383" y="0"/>
                  </a:moveTo>
                  <a:lnTo>
                    <a:pt x="2794" y="62092"/>
                  </a:lnTo>
                  <a:lnTo>
                    <a:pt x="0" y="112307"/>
                  </a:lnTo>
                  <a:lnTo>
                    <a:pt x="6380" y="169713"/>
                  </a:lnTo>
                  <a:lnTo>
                    <a:pt x="10909" y="222641"/>
                  </a:lnTo>
                  <a:lnTo>
                    <a:pt x="16540" y="269908"/>
                  </a:lnTo>
                  <a:lnTo>
                    <a:pt x="15089" y="322128"/>
                  </a:lnTo>
                  <a:lnTo>
                    <a:pt x="9708" y="381695"/>
                  </a:lnTo>
                  <a:lnTo>
                    <a:pt x="838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77650" y="1328235"/>
              <a:ext cx="302454" cy="287459"/>
            </a:xfrm>
            <a:custGeom>
              <a:avLst/>
              <a:gdLst/>
              <a:ahLst/>
              <a:cxnLst/>
              <a:rect l="0" t="0" r="0" b="0"/>
              <a:pathLst>
                <a:path w="302454" h="287459">
                  <a:moveTo>
                    <a:pt x="302453" y="189513"/>
                  </a:moveTo>
                  <a:lnTo>
                    <a:pt x="259762" y="192633"/>
                  </a:lnTo>
                  <a:lnTo>
                    <a:pt x="212522" y="209757"/>
                  </a:lnTo>
                  <a:lnTo>
                    <a:pt x="152570" y="239391"/>
                  </a:lnTo>
                  <a:lnTo>
                    <a:pt x="91773" y="266575"/>
                  </a:lnTo>
                  <a:lnTo>
                    <a:pt x="30315" y="287298"/>
                  </a:lnTo>
                  <a:lnTo>
                    <a:pt x="20423" y="287458"/>
                  </a:lnTo>
                  <a:lnTo>
                    <a:pt x="3191" y="281397"/>
                  </a:lnTo>
                  <a:lnTo>
                    <a:pt x="0" y="276506"/>
                  </a:lnTo>
                  <a:lnTo>
                    <a:pt x="212" y="270905"/>
                  </a:lnTo>
                  <a:lnTo>
                    <a:pt x="21574" y="216806"/>
                  </a:lnTo>
                  <a:lnTo>
                    <a:pt x="46930" y="164099"/>
                  </a:lnTo>
                  <a:lnTo>
                    <a:pt x="66062" y="101392"/>
                  </a:lnTo>
                  <a:lnTo>
                    <a:pt x="84227" y="45851"/>
                  </a:lnTo>
                  <a:lnTo>
                    <a:pt x="1024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07254" y="3084783"/>
            <a:ext cx="784970" cy="515898"/>
            <a:chOff x="2007254" y="3084783"/>
            <a:chExt cx="784970" cy="515898"/>
          </a:xfrm>
        </p:grpSpPr>
        <p:sp>
          <p:nvSpPr>
            <p:cNvPr id="71" name="Freeform 70"/>
            <p:cNvSpPr/>
            <p:nvPr/>
          </p:nvSpPr>
          <p:spPr>
            <a:xfrm>
              <a:off x="2007254" y="3088244"/>
              <a:ext cx="243792" cy="431453"/>
            </a:xfrm>
            <a:custGeom>
              <a:avLst/>
              <a:gdLst/>
              <a:ahLst/>
              <a:cxnLst/>
              <a:rect l="0" t="0" r="0" b="0"/>
              <a:pathLst>
                <a:path w="243792" h="431453">
                  <a:moveTo>
                    <a:pt x="216430" y="101825"/>
                  </a:moveTo>
                  <a:lnTo>
                    <a:pt x="191214" y="120975"/>
                  </a:lnTo>
                  <a:lnTo>
                    <a:pt x="147772" y="175042"/>
                  </a:lnTo>
                  <a:lnTo>
                    <a:pt x="111347" y="231223"/>
                  </a:lnTo>
                  <a:lnTo>
                    <a:pt x="83109" y="284922"/>
                  </a:lnTo>
                  <a:lnTo>
                    <a:pt x="64576" y="341759"/>
                  </a:lnTo>
                  <a:lnTo>
                    <a:pt x="61472" y="388686"/>
                  </a:lnTo>
                  <a:lnTo>
                    <a:pt x="64891" y="414152"/>
                  </a:lnTo>
                  <a:lnTo>
                    <a:pt x="70951" y="422347"/>
                  </a:lnTo>
                  <a:lnTo>
                    <a:pt x="79670" y="427810"/>
                  </a:lnTo>
                  <a:lnTo>
                    <a:pt x="90162" y="431452"/>
                  </a:lnTo>
                  <a:lnTo>
                    <a:pt x="127285" y="430989"/>
                  </a:lnTo>
                  <a:lnTo>
                    <a:pt x="162331" y="423443"/>
                  </a:lnTo>
                  <a:lnTo>
                    <a:pt x="189352" y="408209"/>
                  </a:lnTo>
                  <a:lnTo>
                    <a:pt x="219444" y="372525"/>
                  </a:lnTo>
                  <a:lnTo>
                    <a:pt x="238510" y="333850"/>
                  </a:lnTo>
                  <a:lnTo>
                    <a:pt x="243791" y="302433"/>
                  </a:lnTo>
                  <a:lnTo>
                    <a:pt x="239899" y="278331"/>
                  </a:lnTo>
                  <a:lnTo>
                    <a:pt x="229200" y="259821"/>
                  </a:lnTo>
                  <a:lnTo>
                    <a:pt x="173589" y="214442"/>
                  </a:lnTo>
                  <a:lnTo>
                    <a:pt x="115989" y="179075"/>
                  </a:lnTo>
                  <a:lnTo>
                    <a:pt x="56021" y="140824"/>
                  </a:lnTo>
                  <a:lnTo>
                    <a:pt x="21893" y="111430"/>
                  </a:lnTo>
                  <a:lnTo>
                    <a:pt x="13039" y="101209"/>
                  </a:lnTo>
                  <a:lnTo>
                    <a:pt x="3202" y="77375"/>
                  </a:lnTo>
                  <a:lnTo>
                    <a:pt x="0" y="52353"/>
                  </a:lnTo>
                  <a:lnTo>
                    <a:pt x="2476" y="29535"/>
                  </a:lnTo>
                  <a:lnTo>
                    <a:pt x="7113" y="20876"/>
                  </a:lnTo>
                  <a:lnTo>
                    <a:pt x="21625" y="8135"/>
                  </a:lnTo>
                  <a:lnTo>
                    <a:pt x="42892" y="1693"/>
                  </a:lnTo>
                  <a:lnTo>
                    <a:pt x="67942" y="0"/>
                  </a:lnTo>
                  <a:lnTo>
                    <a:pt x="107183" y="6794"/>
                  </a:lnTo>
                  <a:lnTo>
                    <a:pt x="140387" y="23104"/>
                  </a:lnTo>
                  <a:lnTo>
                    <a:pt x="174316" y="49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73320" y="3084783"/>
              <a:ext cx="8334" cy="400085"/>
            </a:xfrm>
            <a:custGeom>
              <a:avLst/>
              <a:gdLst/>
              <a:ahLst/>
              <a:cxnLst/>
              <a:rect l="0" t="0" r="0" b="0"/>
              <a:pathLst>
                <a:path w="8334" h="40008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1"/>
                  </a:lnTo>
                  <a:lnTo>
                    <a:pt x="7937" y="182217"/>
                  </a:lnTo>
                  <a:lnTo>
                    <a:pt x="8216" y="237525"/>
                  </a:lnTo>
                  <a:lnTo>
                    <a:pt x="8298" y="290956"/>
                  </a:lnTo>
                  <a:lnTo>
                    <a:pt x="8326" y="351838"/>
                  </a:lnTo>
                  <a:lnTo>
                    <a:pt x="8333" y="400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60393" y="3105841"/>
              <a:ext cx="210733" cy="235142"/>
            </a:xfrm>
            <a:custGeom>
              <a:avLst/>
              <a:gdLst/>
              <a:ahLst/>
              <a:cxnLst/>
              <a:rect l="0" t="0" r="0" b="0"/>
              <a:pathLst>
                <a:path w="210733" h="235142">
                  <a:moveTo>
                    <a:pt x="210732" y="178984"/>
                  </a:moveTo>
                  <a:lnTo>
                    <a:pt x="149621" y="196942"/>
                  </a:lnTo>
                  <a:lnTo>
                    <a:pt x="95190" y="214133"/>
                  </a:lnTo>
                  <a:lnTo>
                    <a:pt x="31771" y="235141"/>
                  </a:lnTo>
                  <a:lnTo>
                    <a:pt x="22404" y="235139"/>
                  </a:lnTo>
                  <a:lnTo>
                    <a:pt x="5758" y="228898"/>
                  </a:lnTo>
                  <a:lnTo>
                    <a:pt x="1553" y="221619"/>
                  </a:lnTo>
                  <a:lnTo>
                    <a:pt x="0" y="201052"/>
                  </a:lnTo>
                  <a:lnTo>
                    <a:pt x="11593" y="147532"/>
                  </a:lnTo>
                  <a:lnTo>
                    <a:pt x="31826" y="84239"/>
                  </a:lnTo>
                  <a:lnTo>
                    <a:pt x="39971" y="64346"/>
                  </a:lnTo>
                  <a:lnTo>
                    <a:pt x="70093" y="8708"/>
                  </a:lnTo>
                  <a:lnTo>
                    <a:pt x="738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34171" y="3558566"/>
              <a:ext cx="758053" cy="42115"/>
            </a:xfrm>
            <a:custGeom>
              <a:avLst/>
              <a:gdLst/>
              <a:ahLst/>
              <a:cxnLst/>
              <a:rect l="0" t="0" r="0" b="0"/>
              <a:pathLst>
                <a:path w="758053" h="42115">
                  <a:moveTo>
                    <a:pt x="758052" y="0"/>
                  </a:moveTo>
                  <a:lnTo>
                    <a:pt x="709121" y="0"/>
                  </a:lnTo>
                  <a:lnTo>
                    <a:pt x="658156" y="0"/>
                  </a:lnTo>
                  <a:lnTo>
                    <a:pt x="598602" y="0"/>
                  </a:lnTo>
                  <a:lnTo>
                    <a:pt x="556164" y="0"/>
                  </a:lnTo>
                  <a:lnTo>
                    <a:pt x="510007" y="0"/>
                  </a:lnTo>
                  <a:lnTo>
                    <a:pt x="462196" y="0"/>
                  </a:lnTo>
                  <a:lnTo>
                    <a:pt x="417160" y="1170"/>
                  </a:lnTo>
                  <a:lnTo>
                    <a:pt x="365499" y="7236"/>
                  </a:lnTo>
                  <a:lnTo>
                    <a:pt x="306121" y="12998"/>
                  </a:lnTo>
                  <a:lnTo>
                    <a:pt x="249332" y="19465"/>
                  </a:lnTo>
                  <a:lnTo>
                    <a:pt x="193053" y="21912"/>
                  </a:lnTo>
                  <a:lnTo>
                    <a:pt x="136877" y="29328"/>
                  </a:lnTo>
                  <a:lnTo>
                    <a:pt x="80720" y="36729"/>
                  </a:lnTo>
                  <a:lnTo>
                    <a:pt x="22010" y="410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055228" y="3495395"/>
            <a:ext cx="1189721" cy="631711"/>
            <a:chOff x="2055228" y="3495395"/>
            <a:chExt cx="1189721" cy="631711"/>
          </a:xfrm>
        </p:grpSpPr>
        <p:sp>
          <p:nvSpPr>
            <p:cNvPr id="76" name="Freeform 75"/>
            <p:cNvSpPr/>
            <p:nvPr/>
          </p:nvSpPr>
          <p:spPr>
            <a:xfrm>
              <a:off x="2055228" y="3727022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9065" y="159756"/>
                  </a:lnTo>
                  <a:lnTo>
                    <a:pt x="10240" y="217257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81570" y="3979706"/>
              <a:ext cx="43437" cy="147400"/>
            </a:xfrm>
            <a:custGeom>
              <a:avLst/>
              <a:gdLst/>
              <a:ahLst/>
              <a:cxnLst/>
              <a:rect l="0" t="0" r="0" b="0"/>
              <a:pathLst>
                <a:path w="43437" h="147400">
                  <a:moveTo>
                    <a:pt x="0" y="0"/>
                  </a:moveTo>
                  <a:lnTo>
                    <a:pt x="15641" y="17980"/>
                  </a:lnTo>
                  <a:lnTo>
                    <a:pt x="43333" y="74354"/>
                  </a:lnTo>
                  <a:lnTo>
                    <a:pt x="43436" y="95047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29628" y="3705965"/>
              <a:ext cx="232902" cy="270579"/>
            </a:xfrm>
            <a:custGeom>
              <a:avLst/>
              <a:gdLst/>
              <a:ahLst/>
              <a:cxnLst/>
              <a:rect l="0" t="0" r="0" b="0"/>
              <a:pathLst>
                <a:path w="232902" h="270579">
                  <a:moveTo>
                    <a:pt x="162512" y="0"/>
                  </a:moveTo>
                  <a:lnTo>
                    <a:pt x="107467" y="16788"/>
                  </a:lnTo>
                  <a:lnTo>
                    <a:pt x="70683" y="18622"/>
                  </a:lnTo>
                  <a:lnTo>
                    <a:pt x="26220" y="15593"/>
                  </a:lnTo>
                  <a:lnTo>
                    <a:pt x="15499" y="17414"/>
                  </a:lnTo>
                  <a:lnTo>
                    <a:pt x="8351" y="23308"/>
                  </a:lnTo>
                  <a:lnTo>
                    <a:pt x="410" y="42334"/>
                  </a:lnTo>
                  <a:lnTo>
                    <a:pt x="0" y="63269"/>
                  </a:lnTo>
                  <a:lnTo>
                    <a:pt x="15635" y="126350"/>
                  </a:lnTo>
                  <a:lnTo>
                    <a:pt x="18971" y="136876"/>
                  </a:lnTo>
                  <a:lnTo>
                    <a:pt x="22364" y="140383"/>
                  </a:lnTo>
                  <a:lnTo>
                    <a:pt x="25796" y="139213"/>
                  </a:lnTo>
                  <a:lnTo>
                    <a:pt x="29254" y="134922"/>
                  </a:lnTo>
                  <a:lnTo>
                    <a:pt x="50889" y="123295"/>
                  </a:lnTo>
                  <a:lnTo>
                    <a:pt x="79526" y="112441"/>
                  </a:lnTo>
                  <a:lnTo>
                    <a:pt x="99893" y="111584"/>
                  </a:lnTo>
                  <a:lnTo>
                    <a:pt x="141564" y="120567"/>
                  </a:lnTo>
                  <a:lnTo>
                    <a:pt x="204636" y="155143"/>
                  </a:lnTo>
                  <a:lnTo>
                    <a:pt x="219448" y="171898"/>
                  </a:lnTo>
                  <a:lnTo>
                    <a:pt x="228761" y="192212"/>
                  </a:lnTo>
                  <a:lnTo>
                    <a:pt x="232901" y="216838"/>
                  </a:lnTo>
                  <a:lnTo>
                    <a:pt x="228501" y="237143"/>
                  </a:lnTo>
                  <a:lnTo>
                    <a:pt x="224052" y="245832"/>
                  </a:lnTo>
                  <a:lnTo>
                    <a:pt x="209750" y="258607"/>
                  </a:lnTo>
                  <a:lnTo>
                    <a:pt x="190526" y="267015"/>
                  </a:lnTo>
                  <a:lnTo>
                    <a:pt x="154565" y="270578"/>
                  </a:lnTo>
                  <a:lnTo>
                    <a:pt x="113499" y="265014"/>
                  </a:lnTo>
                  <a:lnTo>
                    <a:pt x="8881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14668" y="3748079"/>
              <a:ext cx="186081" cy="184733"/>
            </a:xfrm>
            <a:custGeom>
              <a:avLst/>
              <a:gdLst/>
              <a:ahLst/>
              <a:cxnLst/>
              <a:rect l="0" t="0" r="0" b="0"/>
              <a:pathLst>
                <a:path w="186081" h="184733">
                  <a:moveTo>
                    <a:pt x="77514" y="0"/>
                  </a:moveTo>
                  <a:lnTo>
                    <a:pt x="33551" y="20243"/>
                  </a:lnTo>
                  <a:lnTo>
                    <a:pt x="19760" y="39023"/>
                  </a:lnTo>
                  <a:lnTo>
                    <a:pt x="1374" y="83618"/>
                  </a:lnTo>
                  <a:lnTo>
                    <a:pt x="0" y="105013"/>
                  </a:lnTo>
                  <a:lnTo>
                    <a:pt x="8650" y="147346"/>
                  </a:lnTo>
                  <a:lnTo>
                    <a:pt x="23834" y="173380"/>
                  </a:lnTo>
                  <a:lnTo>
                    <a:pt x="32369" y="178758"/>
                  </a:lnTo>
                  <a:lnTo>
                    <a:pt x="54330" y="184732"/>
                  </a:lnTo>
                  <a:lnTo>
                    <a:pt x="76568" y="181150"/>
                  </a:lnTo>
                  <a:lnTo>
                    <a:pt x="137482" y="154998"/>
                  </a:lnTo>
                  <a:lnTo>
                    <a:pt x="168128" y="129273"/>
                  </a:lnTo>
                  <a:lnTo>
                    <a:pt x="184041" y="103033"/>
                  </a:lnTo>
                  <a:lnTo>
                    <a:pt x="186080" y="83227"/>
                  </a:lnTo>
                  <a:lnTo>
                    <a:pt x="177858" y="41916"/>
                  </a:lnTo>
                  <a:lnTo>
                    <a:pt x="168515" y="27208"/>
                  </a:lnTo>
                  <a:lnTo>
                    <a:pt x="15121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743911" y="3727022"/>
              <a:ext cx="192797" cy="190080"/>
            </a:xfrm>
            <a:custGeom>
              <a:avLst/>
              <a:gdLst/>
              <a:ahLst/>
              <a:cxnLst/>
              <a:rect l="0" t="0" r="0" b="0"/>
              <a:pathLst>
                <a:path w="192797" h="190080">
                  <a:moveTo>
                    <a:pt x="90426" y="21056"/>
                  </a:moveTo>
                  <a:lnTo>
                    <a:pt x="47734" y="35629"/>
                  </a:lnTo>
                  <a:lnTo>
                    <a:pt x="28168" y="48590"/>
                  </a:lnTo>
                  <a:lnTo>
                    <a:pt x="11673" y="66049"/>
                  </a:lnTo>
                  <a:lnTo>
                    <a:pt x="2782" y="88627"/>
                  </a:lnTo>
                  <a:lnTo>
                    <a:pt x="0" y="113089"/>
                  </a:lnTo>
                  <a:lnTo>
                    <a:pt x="2663" y="135660"/>
                  </a:lnTo>
                  <a:lnTo>
                    <a:pt x="10866" y="154269"/>
                  </a:lnTo>
                  <a:lnTo>
                    <a:pt x="23481" y="170340"/>
                  </a:lnTo>
                  <a:lnTo>
                    <a:pt x="40786" y="185281"/>
                  </a:lnTo>
                  <a:lnTo>
                    <a:pt x="50313" y="189031"/>
                  </a:lnTo>
                  <a:lnTo>
                    <a:pt x="70259" y="190079"/>
                  </a:lnTo>
                  <a:lnTo>
                    <a:pt x="118894" y="180049"/>
                  </a:lnTo>
                  <a:lnTo>
                    <a:pt x="160390" y="156751"/>
                  </a:lnTo>
                  <a:lnTo>
                    <a:pt x="175334" y="142196"/>
                  </a:lnTo>
                  <a:lnTo>
                    <a:pt x="185874" y="124030"/>
                  </a:lnTo>
                  <a:lnTo>
                    <a:pt x="192796" y="88482"/>
                  </a:lnTo>
                  <a:lnTo>
                    <a:pt x="188177" y="68181"/>
                  </a:lnTo>
                  <a:lnTo>
                    <a:pt x="177155" y="51359"/>
                  </a:lnTo>
                  <a:lnTo>
                    <a:pt x="120371" y="6369"/>
                  </a:lnTo>
                  <a:lnTo>
                    <a:pt x="1114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39663" y="349539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88518" y="5589"/>
                  </a:lnTo>
                  <a:lnTo>
                    <a:pt x="70927" y="5213"/>
                  </a:lnTo>
                  <a:lnTo>
                    <a:pt x="51411" y="348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29135" y="3579623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7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508831" y="3222690"/>
            <a:ext cx="3505320" cy="533167"/>
            <a:chOff x="3508831" y="3222690"/>
            <a:chExt cx="3505320" cy="533167"/>
          </a:xfrm>
        </p:grpSpPr>
        <p:sp>
          <p:nvSpPr>
            <p:cNvPr id="84" name="Freeform 83"/>
            <p:cNvSpPr/>
            <p:nvPr/>
          </p:nvSpPr>
          <p:spPr>
            <a:xfrm>
              <a:off x="3508831" y="3255435"/>
              <a:ext cx="433891" cy="500422"/>
            </a:xfrm>
            <a:custGeom>
              <a:avLst/>
              <a:gdLst/>
              <a:ahLst/>
              <a:cxnLst/>
              <a:rect l="0" t="0" r="0" b="0"/>
              <a:pathLst>
                <a:path w="433891" h="500422">
                  <a:moveTo>
                    <a:pt x="262542" y="8333"/>
                  </a:moveTo>
                  <a:lnTo>
                    <a:pt x="225064" y="0"/>
                  </a:lnTo>
                  <a:lnTo>
                    <a:pt x="190216" y="1575"/>
                  </a:lnTo>
                  <a:lnTo>
                    <a:pt x="169566" y="7669"/>
                  </a:lnTo>
                  <a:lnTo>
                    <a:pt x="115391" y="45156"/>
                  </a:lnTo>
                  <a:lnTo>
                    <a:pt x="69850" y="103549"/>
                  </a:lnTo>
                  <a:lnTo>
                    <a:pt x="34469" y="161382"/>
                  </a:lnTo>
                  <a:lnTo>
                    <a:pt x="14763" y="215816"/>
                  </a:lnTo>
                  <a:lnTo>
                    <a:pt x="2725" y="271629"/>
                  </a:lnTo>
                  <a:lnTo>
                    <a:pt x="0" y="327714"/>
                  </a:lnTo>
                  <a:lnTo>
                    <a:pt x="5118" y="364227"/>
                  </a:lnTo>
                  <a:lnTo>
                    <a:pt x="32140" y="418671"/>
                  </a:lnTo>
                  <a:lnTo>
                    <a:pt x="59233" y="455416"/>
                  </a:lnTo>
                  <a:lnTo>
                    <a:pt x="85709" y="477974"/>
                  </a:lnTo>
                  <a:lnTo>
                    <a:pt x="121370" y="493887"/>
                  </a:lnTo>
                  <a:lnTo>
                    <a:pt x="161572" y="500421"/>
                  </a:lnTo>
                  <a:lnTo>
                    <a:pt x="208673" y="494224"/>
                  </a:lnTo>
                  <a:lnTo>
                    <a:pt x="251772" y="478615"/>
                  </a:lnTo>
                  <a:lnTo>
                    <a:pt x="312044" y="439694"/>
                  </a:lnTo>
                  <a:lnTo>
                    <a:pt x="342640" y="406276"/>
                  </a:lnTo>
                  <a:lnTo>
                    <a:pt x="385320" y="350646"/>
                  </a:lnTo>
                  <a:lnTo>
                    <a:pt x="417343" y="302456"/>
                  </a:lnTo>
                  <a:lnTo>
                    <a:pt x="433890" y="249706"/>
                  </a:lnTo>
                  <a:lnTo>
                    <a:pt x="433675" y="200084"/>
                  </a:lnTo>
                  <a:lnTo>
                    <a:pt x="423122" y="140490"/>
                  </a:lnTo>
                  <a:lnTo>
                    <a:pt x="406319" y="82798"/>
                  </a:lnTo>
                  <a:lnTo>
                    <a:pt x="393124" y="64436"/>
                  </a:lnTo>
                  <a:lnTo>
                    <a:pt x="375560" y="49645"/>
                  </a:lnTo>
                  <a:lnTo>
                    <a:pt x="356057" y="39172"/>
                  </a:lnTo>
                  <a:lnTo>
                    <a:pt x="294128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66171" y="368490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46956" y="3295353"/>
              <a:ext cx="381224" cy="375959"/>
            </a:xfrm>
            <a:custGeom>
              <a:avLst/>
              <a:gdLst/>
              <a:ahLst/>
              <a:cxnLst/>
              <a:rect l="0" t="0" r="0" b="0"/>
              <a:pathLst>
                <a:path w="381224" h="375959">
                  <a:moveTo>
                    <a:pt x="187713" y="0"/>
                  </a:moveTo>
                  <a:lnTo>
                    <a:pt x="133838" y="17959"/>
                  </a:lnTo>
                  <a:lnTo>
                    <a:pt x="104290" y="29368"/>
                  </a:lnTo>
                  <a:lnTo>
                    <a:pt x="65448" y="60294"/>
                  </a:lnTo>
                  <a:lnTo>
                    <a:pt x="22816" y="116486"/>
                  </a:lnTo>
                  <a:lnTo>
                    <a:pt x="7313" y="147598"/>
                  </a:lnTo>
                  <a:lnTo>
                    <a:pt x="0" y="199128"/>
                  </a:lnTo>
                  <a:lnTo>
                    <a:pt x="1675" y="258180"/>
                  </a:lnTo>
                  <a:lnTo>
                    <a:pt x="7933" y="280863"/>
                  </a:lnTo>
                  <a:lnTo>
                    <a:pt x="37624" y="327553"/>
                  </a:lnTo>
                  <a:lnTo>
                    <a:pt x="74872" y="352727"/>
                  </a:lnTo>
                  <a:lnTo>
                    <a:pt x="124219" y="372618"/>
                  </a:lnTo>
                  <a:lnTo>
                    <a:pt x="164091" y="375958"/>
                  </a:lnTo>
                  <a:lnTo>
                    <a:pt x="203201" y="368889"/>
                  </a:lnTo>
                  <a:lnTo>
                    <a:pt x="260832" y="340056"/>
                  </a:lnTo>
                  <a:lnTo>
                    <a:pt x="322148" y="291452"/>
                  </a:lnTo>
                  <a:lnTo>
                    <a:pt x="358187" y="241715"/>
                  </a:lnTo>
                  <a:lnTo>
                    <a:pt x="380077" y="189455"/>
                  </a:lnTo>
                  <a:lnTo>
                    <a:pt x="381223" y="168430"/>
                  </a:lnTo>
                  <a:lnTo>
                    <a:pt x="366123" y="105283"/>
                  </a:lnTo>
                  <a:lnTo>
                    <a:pt x="358253" y="85398"/>
                  </a:lnTo>
                  <a:lnTo>
                    <a:pt x="339499" y="61048"/>
                  </a:lnTo>
                  <a:lnTo>
                    <a:pt x="292189" y="24749"/>
                  </a:lnTo>
                  <a:lnTo>
                    <a:pt x="268462" y="16849"/>
                  </a:lnTo>
                  <a:lnTo>
                    <a:pt x="22982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700140" y="3284825"/>
              <a:ext cx="256964" cy="382959"/>
            </a:xfrm>
            <a:custGeom>
              <a:avLst/>
              <a:gdLst/>
              <a:ahLst/>
              <a:cxnLst/>
              <a:rect l="0" t="0" r="0" b="0"/>
              <a:pathLst>
                <a:path w="256964" h="382959">
                  <a:moveTo>
                    <a:pt x="208311" y="0"/>
                  </a:moveTo>
                  <a:lnTo>
                    <a:pt x="154166" y="8333"/>
                  </a:lnTo>
                  <a:lnTo>
                    <a:pt x="93631" y="10095"/>
                  </a:lnTo>
                  <a:lnTo>
                    <a:pt x="36093" y="12783"/>
                  </a:lnTo>
                  <a:lnTo>
                    <a:pt x="16346" y="21669"/>
                  </a:lnTo>
                  <a:lnTo>
                    <a:pt x="10145" y="29654"/>
                  </a:lnTo>
                  <a:lnTo>
                    <a:pt x="3254" y="51004"/>
                  </a:lnTo>
                  <a:lnTo>
                    <a:pt x="0" y="102838"/>
                  </a:lnTo>
                  <a:lnTo>
                    <a:pt x="6290" y="158137"/>
                  </a:lnTo>
                  <a:lnTo>
                    <a:pt x="6950" y="172105"/>
                  </a:lnTo>
                  <a:lnTo>
                    <a:pt x="10900" y="180247"/>
                  </a:lnTo>
                  <a:lnTo>
                    <a:pt x="17042" y="184506"/>
                  </a:lnTo>
                  <a:lnTo>
                    <a:pt x="24646" y="186175"/>
                  </a:lnTo>
                  <a:lnTo>
                    <a:pt x="42455" y="181790"/>
                  </a:lnTo>
                  <a:lnTo>
                    <a:pt x="64407" y="174382"/>
                  </a:lnTo>
                  <a:lnTo>
                    <a:pt x="123041" y="169626"/>
                  </a:lnTo>
                  <a:lnTo>
                    <a:pt x="162769" y="171922"/>
                  </a:lnTo>
                  <a:lnTo>
                    <a:pt x="184561" y="178186"/>
                  </a:lnTo>
                  <a:lnTo>
                    <a:pt x="217615" y="201270"/>
                  </a:lnTo>
                  <a:lnTo>
                    <a:pt x="246674" y="228360"/>
                  </a:lnTo>
                  <a:lnTo>
                    <a:pt x="254607" y="248502"/>
                  </a:lnTo>
                  <a:lnTo>
                    <a:pt x="256963" y="271883"/>
                  </a:lnTo>
                  <a:lnTo>
                    <a:pt x="254111" y="293972"/>
                  </a:lnTo>
                  <a:lnTo>
                    <a:pt x="240339" y="326139"/>
                  </a:lnTo>
                  <a:lnTo>
                    <a:pt x="221765" y="344212"/>
                  </a:lnTo>
                  <a:lnTo>
                    <a:pt x="177304" y="369289"/>
                  </a:lnTo>
                  <a:lnTo>
                    <a:pt x="139722" y="381731"/>
                  </a:lnTo>
                  <a:lnTo>
                    <a:pt x="115826" y="382958"/>
                  </a:lnTo>
                  <a:lnTo>
                    <a:pt x="57485" y="379543"/>
                  </a:lnTo>
                  <a:lnTo>
                    <a:pt x="3985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037358" y="3284825"/>
              <a:ext cx="221299" cy="364031"/>
            </a:xfrm>
            <a:custGeom>
              <a:avLst/>
              <a:gdLst/>
              <a:ahLst/>
              <a:cxnLst/>
              <a:rect l="0" t="0" r="0" b="0"/>
              <a:pathLst>
                <a:path w="221299" h="364031">
                  <a:moveTo>
                    <a:pt x="113249" y="0"/>
                  </a:moveTo>
                  <a:lnTo>
                    <a:pt x="83941" y="34897"/>
                  </a:lnTo>
                  <a:lnTo>
                    <a:pt x="52015" y="95047"/>
                  </a:lnTo>
                  <a:lnTo>
                    <a:pt x="33606" y="145333"/>
                  </a:lnTo>
                  <a:lnTo>
                    <a:pt x="15125" y="208681"/>
                  </a:lnTo>
                  <a:lnTo>
                    <a:pt x="2142" y="260716"/>
                  </a:lnTo>
                  <a:lnTo>
                    <a:pt x="0" y="300947"/>
                  </a:lnTo>
                  <a:lnTo>
                    <a:pt x="3644" y="324437"/>
                  </a:lnTo>
                  <a:lnTo>
                    <a:pt x="15403" y="343456"/>
                  </a:lnTo>
                  <a:lnTo>
                    <a:pt x="23451" y="351803"/>
                  </a:lnTo>
                  <a:lnTo>
                    <a:pt x="44872" y="361078"/>
                  </a:lnTo>
                  <a:lnTo>
                    <a:pt x="69991" y="364030"/>
                  </a:lnTo>
                  <a:lnTo>
                    <a:pt x="132538" y="353409"/>
                  </a:lnTo>
                  <a:lnTo>
                    <a:pt x="188256" y="318656"/>
                  </a:lnTo>
                  <a:lnTo>
                    <a:pt x="202347" y="301892"/>
                  </a:lnTo>
                  <a:lnTo>
                    <a:pt x="220925" y="262534"/>
                  </a:lnTo>
                  <a:lnTo>
                    <a:pt x="221298" y="253402"/>
                  </a:lnTo>
                  <a:lnTo>
                    <a:pt x="215473" y="237015"/>
                  </a:lnTo>
                  <a:lnTo>
                    <a:pt x="199039" y="214636"/>
                  </a:lnTo>
                  <a:lnTo>
                    <a:pt x="179844" y="206528"/>
                  </a:lnTo>
                  <a:lnTo>
                    <a:pt x="155714" y="204094"/>
                  </a:lnTo>
                  <a:lnTo>
                    <a:pt x="116992" y="210471"/>
                  </a:lnTo>
                  <a:lnTo>
                    <a:pt x="61099" y="233968"/>
                  </a:lnTo>
                  <a:lnTo>
                    <a:pt x="18492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66461" y="337958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6" y="0"/>
                  </a:lnTo>
                  <a:lnTo>
                    <a:pt x="18231" y="1169"/>
                  </a:lnTo>
                  <a:lnTo>
                    <a:pt x="12154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76990" y="349539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67725" y="10528"/>
                  </a:lnTo>
                  <a:lnTo>
                    <a:pt x="1736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38077" y="3222690"/>
              <a:ext cx="296966" cy="416875"/>
            </a:xfrm>
            <a:custGeom>
              <a:avLst/>
              <a:gdLst/>
              <a:ahLst/>
              <a:cxnLst/>
              <a:rect l="0" t="0" r="0" b="0"/>
              <a:pathLst>
                <a:path w="296966" h="416875">
                  <a:moveTo>
                    <a:pt x="296965" y="9492"/>
                  </a:moveTo>
                  <a:lnTo>
                    <a:pt x="262174" y="15558"/>
                  </a:lnTo>
                  <a:lnTo>
                    <a:pt x="203308" y="11037"/>
                  </a:lnTo>
                  <a:lnTo>
                    <a:pt x="146274" y="4208"/>
                  </a:lnTo>
                  <a:lnTo>
                    <a:pt x="89947" y="0"/>
                  </a:lnTo>
                  <a:lnTo>
                    <a:pt x="36880" y="2288"/>
                  </a:lnTo>
                  <a:lnTo>
                    <a:pt x="25310" y="4690"/>
                  </a:lnTo>
                  <a:lnTo>
                    <a:pt x="16425" y="10970"/>
                  </a:lnTo>
                  <a:lnTo>
                    <a:pt x="3434" y="30426"/>
                  </a:lnTo>
                  <a:lnTo>
                    <a:pt x="0" y="51552"/>
                  </a:lnTo>
                  <a:lnTo>
                    <a:pt x="1882" y="113817"/>
                  </a:lnTo>
                  <a:lnTo>
                    <a:pt x="2110" y="176026"/>
                  </a:lnTo>
                  <a:lnTo>
                    <a:pt x="3312" y="196981"/>
                  </a:lnTo>
                  <a:lnTo>
                    <a:pt x="5270" y="197656"/>
                  </a:lnTo>
                  <a:lnTo>
                    <a:pt x="22407" y="179112"/>
                  </a:lnTo>
                  <a:lnTo>
                    <a:pt x="41189" y="172616"/>
                  </a:lnTo>
                  <a:lnTo>
                    <a:pt x="91373" y="168447"/>
                  </a:lnTo>
                  <a:lnTo>
                    <a:pt x="132454" y="173313"/>
                  </a:lnTo>
                  <a:lnTo>
                    <a:pt x="154049" y="182127"/>
                  </a:lnTo>
                  <a:lnTo>
                    <a:pt x="210011" y="212096"/>
                  </a:lnTo>
                  <a:lnTo>
                    <a:pt x="224394" y="225880"/>
                  </a:lnTo>
                  <a:lnTo>
                    <a:pt x="247057" y="273471"/>
                  </a:lnTo>
                  <a:lnTo>
                    <a:pt x="252542" y="310107"/>
                  </a:lnTo>
                  <a:lnTo>
                    <a:pt x="247585" y="333782"/>
                  </a:lnTo>
                  <a:lnTo>
                    <a:pt x="231641" y="363721"/>
                  </a:lnTo>
                  <a:lnTo>
                    <a:pt x="217629" y="378667"/>
                  </a:lnTo>
                  <a:lnTo>
                    <a:pt x="159599" y="405509"/>
                  </a:lnTo>
                  <a:lnTo>
                    <a:pt x="114763" y="416874"/>
                  </a:lnTo>
                  <a:lnTo>
                    <a:pt x="55604" y="413877"/>
                  </a:lnTo>
                  <a:lnTo>
                    <a:pt x="12696" y="409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287684" y="36112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466669" y="3263768"/>
              <a:ext cx="171536" cy="385971"/>
            </a:xfrm>
            <a:custGeom>
              <a:avLst/>
              <a:gdLst/>
              <a:ahLst/>
              <a:cxnLst/>
              <a:rect l="0" t="0" r="0" b="0"/>
              <a:pathLst>
                <a:path w="171536" h="385971">
                  <a:moveTo>
                    <a:pt x="157927" y="0"/>
                  </a:moveTo>
                  <a:lnTo>
                    <a:pt x="106932" y="57234"/>
                  </a:lnTo>
                  <a:lnTo>
                    <a:pt x="71945" y="109702"/>
                  </a:lnTo>
                  <a:lnTo>
                    <a:pt x="35399" y="170771"/>
                  </a:lnTo>
                  <a:lnTo>
                    <a:pt x="18301" y="225065"/>
                  </a:lnTo>
                  <a:lnTo>
                    <a:pt x="4828" y="282020"/>
                  </a:lnTo>
                  <a:lnTo>
                    <a:pt x="4073" y="342143"/>
                  </a:lnTo>
                  <a:lnTo>
                    <a:pt x="6225" y="354438"/>
                  </a:lnTo>
                  <a:lnTo>
                    <a:pt x="11168" y="363803"/>
                  </a:lnTo>
                  <a:lnTo>
                    <a:pt x="26021" y="377329"/>
                  </a:lnTo>
                  <a:lnTo>
                    <a:pt x="47440" y="384121"/>
                  </a:lnTo>
                  <a:lnTo>
                    <a:pt x="71387" y="385970"/>
                  </a:lnTo>
                  <a:lnTo>
                    <a:pt x="104600" y="379263"/>
                  </a:lnTo>
                  <a:lnTo>
                    <a:pt x="144144" y="356629"/>
                  </a:lnTo>
                  <a:lnTo>
                    <a:pt x="158821" y="342166"/>
                  </a:lnTo>
                  <a:lnTo>
                    <a:pt x="169243" y="324039"/>
                  </a:lnTo>
                  <a:lnTo>
                    <a:pt x="171535" y="304284"/>
                  </a:lnTo>
                  <a:lnTo>
                    <a:pt x="170508" y="294103"/>
                  </a:lnTo>
                  <a:lnTo>
                    <a:pt x="160010" y="276552"/>
                  </a:lnTo>
                  <a:lnTo>
                    <a:pt x="152296" y="268596"/>
                  </a:lnTo>
                  <a:lnTo>
                    <a:pt x="131248" y="259756"/>
                  </a:lnTo>
                  <a:lnTo>
                    <a:pt x="106295" y="256996"/>
                  </a:lnTo>
                  <a:lnTo>
                    <a:pt x="67109" y="263190"/>
                  </a:lnTo>
                  <a:lnTo>
                    <a:pt x="43865" y="27334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10295" y="3295353"/>
              <a:ext cx="77515" cy="120179"/>
            </a:xfrm>
            <a:custGeom>
              <a:avLst/>
              <a:gdLst/>
              <a:ahLst/>
              <a:cxnLst/>
              <a:rect l="0" t="0" r="0" b="0"/>
              <a:pathLst>
                <a:path w="77515" h="120179">
                  <a:moveTo>
                    <a:pt x="77514" y="0"/>
                  </a:moveTo>
                  <a:lnTo>
                    <a:pt x="33551" y="20244"/>
                  </a:lnTo>
                  <a:lnTo>
                    <a:pt x="19760" y="35904"/>
                  </a:lnTo>
                  <a:lnTo>
                    <a:pt x="1374" y="74553"/>
                  </a:lnTo>
                  <a:lnTo>
                    <a:pt x="0" y="95136"/>
                  </a:lnTo>
                  <a:lnTo>
                    <a:pt x="1271" y="105538"/>
                  </a:lnTo>
                  <a:lnTo>
                    <a:pt x="6798" y="112473"/>
                  </a:lnTo>
                  <a:lnTo>
                    <a:pt x="25417" y="120178"/>
                  </a:lnTo>
                  <a:lnTo>
                    <a:pt x="34594" y="119893"/>
                  </a:lnTo>
                  <a:lnTo>
                    <a:pt x="51029" y="113338"/>
                  </a:lnTo>
                  <a:lnTo>
                    <a:pt x="63013" y="99506"/>
                  </a:lnTo>
                  <a:lnTo>
                    <a:pt x="67847" y="90904"/>
                  </a:lnTo>
                  <a:lnTo>
                    <a:pt x="70098" y="71987"/>
                  </a:lnTo>
                  <a:lnTo>
                    <a:pt x="66029" y="53051"/>
                  </a:lnTo>
                  <a:lnTo>
                    <a:pt x="50592" y="21832"/>
                  </a:lnTo>
                  <a:lnTo>
                    <a:pt x="45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82523" y="3316410"/>
              <a:ext cx="231628" cy="389556"/>
            </a:xfrm>
            <a:custGeom>
              <a:avLst/>
              <a:gdLst/>
              <a:ahLst/>
              <a:cxnLst/>
              <a:rect l="0" t="0" r="0" b="0"/>
              <a:pathLst>
                <a:path w="231628" h="389556">
                  <a:moveTo>
                    <a:pt x="231627" y="0"/>
                  </a:moveTo>
                  <a:lnTo>
                    <a:pt x="201777" y="53875"/>
                  </a:lnTo>
                  <a:lnTo>
                    <a:pt x="162360" y="111037"/>
                  </a:lnTo>
                  <a:lnTo>
                    <a:pt x="118131" y="174066"/>
                  </a:lnTo>
                  <a:lnTo>
                    <a:pt x="82607" y="228576"/>
                  </a:lnTo>
                  <a:lnTo>
                    <a:pt x="51369" y="281544"/>
                  </a:lnTo>
                  <a:lnTo>
                    <a:pt x="29602" y="333947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874138" y="3621737"/>
              <a:ext cx="90527" cy="95662"/>
            </a:xfrm>
            <a:custGeom>
              <a:avLst/>
              <a:gdLst/>
              <a:ahLst/>
              <a:cxnLst/>
              <a:rect l="0" t="0" r="0" b="0"/>
              <a:pathLst>
                <a:path w="90527" h="95662">
                  <a:moveTo>
                    <a:pt x="66313" y="0"/>
                  </a:moveTo>
                  <a:lnTo>
                    <a:pt x="35031" y="9575"/>
                  </a:lnTo>
                  <a:lnTo>
                    <a:pt x="18875" y="20243"/>
                  </a:lnTo>
                  <a:lnTo>
                    <a:pt x="7014" y="35903"/>
                  </a:lnTo>
                  <a:lnTo>
                    <a:pt x="2214" y="44992"/>
                  </a:lnTo>
                  <a:lnTo>
                    <a:pt x="0" y="64450"/>
                  </a:lnTo>
                  <a:lnTo>
                    <a:pt x="1048" y="74552"/>
                  </a:lnTo>
                  <a:lnTo>
                    <a:pt x="5256" y="82457"/>
                  </a:lnTo>
                  <a:lnTo>
                    <a:pt x="19289" y="94359"/>
                  </a:lnTo>
                  <a:lnTo>
                    <a:pt x="27945" y="95661"/>
                  </a:lnTo>
                  <a:lnTo>
                    <a:pt x="46920" y="90869"/>
                  </a:lnTo>
                  <a:lnTo>
                    <a:pt x="71745" y="75017"/>
                  </a:lnTo>
                  <a:lnTo>
                    <a:pt x="83545" y="59077"/>
                  </a:lnTo>
                  <a:lnTo>
                    <a:pt x="88330" y="49914"/>
                  </a:lnTo>
                  <a:lnTo>
                    <a:pt x="90526" y="33492"/>
                  </a:lnTo>
                  <a:lnTo>
                    <a:pt x="8737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75725" y="206657"/>
            <a:ext cx="460256" cy="410773"/>
            <a:chOff x="375725" y="206657"/>
            <a:chExt cx="460256" cy="410773"/>
          </a:xfrm>
        </p:grpSpPr>
        <p:sp>
          <p:nvSpPr>
            <p:cNvPr id="2" name="Freeform 1"/>
            <p:cNvSpPr/>
            <p:nvPr/>
          </p:nvSpPr>
          <p:spPr>
            <a:xfrm>
              <a:off x="579067" y="305326"/>
              <a:ext cx="16119" cy="231628"/>
            </a:xfrm>
            <a:custGeom>
              <a:avLst/>
              <a:gdLst/>
              <a:ahLst/>
              <a:cxnLst/>
              <a:rect l="0" t="0" r="0" b="0"/>
              <a:pathLst>
                <a:path w="16119" h="231628">
                  <a:moveTo>
                    <a:pt x="10528" y="0"/>
                  </a:moveTo>
                  <a:lnTo>
                    <a:pt x="16118" y="16768"/>
                  </a:lnTo>
                  <a:lnTo>
                    <a:pt x="15742" y="34358"/>
                  </a:lnTo>
                  <a:lnTo>
                    <a:pt x="11558" y="85426"/>
                  </a:lnTo>
                  <a:lnTo>
                    <a:pt x="10732" y="143433"/>
                  </a:lnTo>
                  <a:lnTo>
                    <a:pt x="7449" y="19683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5725" y="206657"/>
              <a:ext cx="460256" cy="410773"/>
            </a:xfrm>
            <a:custGeom>
              <a:avLst/>
              <a:gdLst/>
              <a:ahLst/>
              <a:cxnLst/>
              <a:rect l="0" t="0" r="0" b="0"/>
              <a:pathLst>
                <a:path w="460256" h="410773">
                  <a:moveTo>
                    <a:pt x="350741" y="24969"/>
                  </a:moveTo>
                  <a:lnTo>
                    <a:pt x="324355" y="9328"/>
                  </a:lnTo>
                  <a:lnTo>
                    <a:pt x="301189" y="1250"/>
                  </a:lnTo>
                  <a:lnTo>
                    <a:pt x="278415" y="0"/>
                  </a:lnTo>
                  <a:lnTo>
                    <a:pt x="216174" y="4567"/>
                  </a:lnTo>
                  <a:lnTo>
                    <a:pt x="176078" y="13335"/>
                  </a:lnTo>
                  <a:lnTo>
                    <a:pt x="141452" y="31401"/>
                  </a:lnTo>
                  <a:lnTo>
                    <a:pt x="84348" y="81469"/>
                  </a:lnTo>
                  <a:lnTo>
                    <a:pt x="47906" y="123607"/>
                  </a:lnTo>
                  <a:lnTo>
                    <a:pt x="11817" y="182022"/>
                  </a:lnTo>
                  <a:lnTo>
                    <a:pt x="2016" y="203565"/>
                  </a:lnTo>
                  <a:lnTo>
                    <a:pt x="0" y="224838"/>
                  </a:lnTo>
                  <a:lnTo>
                    <a:pt x="4036" y="284866"/>
                  </a:lnTo>
                  <a:lnTo>
                    <a:pt x="12747" y="317615"/>
                  </a:lnTo>
                  <a:lnTo>
                    <a:pt x="42687" y="363216"/>
                  </a:lnTo>
                  <a:lnTo>
                    <a:pt x="62529" y="377292"/>
                  </a:lnTo>
                  <a:lnTo>
                    <a:pt x="119765" y="405808"/>
                  </a:lnTo>
                  <a:lnTo>
                    <a:pt x="158951" y="410772"/>
                  </a:lnTo>
                  <a:lnTo>
                    <a:pt x="214114" y="402561"/>
                  </a:lnTo>
                  <a:lnTo>
                    <a:pt x="270070" y="389674"/>
                  </a:lnTo>
                  <a:lnTo>
                    <a:pt x="325014" y="366288"/>
                  </a:lnTo>
                  <a:lnTo>
                    <a:pt x="381711" y="318961"/>
                  </a:lnTo>
                  <a:lnTo>
                    <a:pt x="430789" y="256526"/>
                  </a:lnTo>
                  <a:lnTo>
                    <a:pt x="455013" y="195611"/>
                  </a:lnTo>
                  <a:lnTo>
                    <a:pt x="460255" y="172170"/>
                  </a:lnTo>
                  <a:lnTo>
                    <a:pt x="458685" y="146154"/>
                  </a:lnTo>
                  <a:lnTo>
                    <a:pt x="445636" y="110789"/>
                  </a:lnTo>
                  <a:lnTo>
                    <a:pt x="411859" y="68568"/>
                  </a:lnTo>
                  <a:lnTo>
                    <a:pt x="391943" y="51755"/>
                  </a:lnTo>
                  <a:lnTo>
                    <a:pt x="334920" y="30304"/>
                  </a:lnTo>
                  <a:lnTo>
                    <a:pt x="277382" y="17921"/>
                  </a:lnTo>
                  <a:lnTo>
                    <a:pt x="224399" y="14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733939" y="147398"/>
            <a:ext cx="2361647" cy="400893"/>
            <a:chOff x="1733939" y="147398"/>
            <a:chExt cx="2361647" cy="400893"/>
          </a:xfrm>
        </p:grpSpPr>
        <p:sp>
          <p:nvSpPr>
            <p:cNvPr id="5" name="Freeform 4"/>
            <p:cNvSpPr/>
            <p:nvPr/>
          </p:nvSpPr>
          <p:spPr>
            <a:xfrm>
              <a:off x="1733939" y="147398"/>
              <a:ext cx="361233" cy="400893"/>
            </a:xfrm>
            <a:custGeom>
              <a:avLst/>
              <a:gdLst/>
              <a:ahLst/>
              <a:cxnLst/>
              <a:rect l="0" t="0" r="0" b="0"/>
              <a:pathLst>
                <a:path w="361233" h="400893">
                  <a:moveTo>
                    <a:pt x="87491" y="0"/>
                  </a:moveTo>
                  <a:lnTo>
                    <a:pt x="71850" y="17981"/>
                  </a:lnTo>
                  <a:lnTo>
                    <a:pt x="40648" y="80420"/>
                  </a:lnTo>
                  <a:lnTo>
                    <a:pt x="27287" y="98524"/>
                  </a:lnTo>
                  <a:lnTo>
                    <a:pt x="22789" y="99608"/>
                  </a:lnTo>
                  <a:lnTo>
                    <a:pt x="19790" y="95651"/>
                  </a:lnTo>
                  <a:lnTo>
                    <a:pt x="17790" y="88334"/>
                  </a:lnTo>
                  <a:lnTo>
                    <a:pt x="18797" y="81116"/>
                  </a:lnTo>
                  <a:lnTo>
                    <a:pt x="37861" y="40087"/>
                  </a:lnTo>
                  <a:lnTo>
                    <a:pt x="51395" y="26396"/>
                  </a:lnTo>
                  <a:lnTo>
                    <a:pt x="88680" y="8074"/>
                  </a:lnTo>
                  <a:lnTo>
                    <a:pt x="125018" y="2393"/>
                  </a:lnTo>
                  <a:lnTo>
                    <a:pt x="145503" y="7303"/>
                  </a:lnTo>
                  <a:lnTo>
                    <a:pt x="177719" y="29519"/>
                  </a:lnTo>
                  <a:lnTo>
                    <a:pt x="229827" y="84971"/>
                  </a:lnTo>
                  <a:lnTo>
                    <a:pt x="246388" y="121623"/>
                  </a:lnTo>
                  <a:lnTo>
                    <a:pt x="253114" y="167708"/>
                  </a:lnTo>
                  <a:lnTo>
                    <a:pt x="249518" y="218408"/>
                  </a:lnTo>
                  <a:lnTo>
                    <a:pt x="236653" y="279536"/>
                  </a:lnTo>
                  <a:lnTo>
                    <a:pt x="212794" y="333551"/>
                  </a:lnTo>
                  <a:lnTo>
                    <a:pt x="198163" y="355306"/>
                  </a:lnTo>
                  <a:lnTo>
                    <a:pt x="169026" y="380707"/>
                  </a:lnTo>
                  <a:lnTo>
                    <a:pt x="144395" y="395761"/>
                  </a:lnTo>
                  <a:lnTo>
                    <a:pt x="117851" y="400892"/>
                  </a:lnTo>
                  <a:lnTo>
                    <a:pt x="68271" y="394654"/>
                  </a:lnTo>
                  <a:lnTo>
                    <a:pt x="40982" y="379887"/>
                  </a:lnTo>
                  <a:lnTo>
                    <a:pt x="18078" y="360694"/>
                  </a:lnTo>
                  <a:lnTo>
                    <a:pt x="2063" y="334600"/>
                  </a:lnTo>
                  <a:lnTo>
                    <a:pt x="0" y="314828"/>
                  </a:lnTo>
                  <a:lnTo>
                    <a:pt x="1088" y="304642"/>
                  </a:lnTo>
                  <a:lnTo>
                    <a:pt x="11655" y="287085"/>
                  </a:lnTo>
                  <a:lnTo>
                    <a:pt x="19386" y="279128"/>
                  </a:lnTo>
                  <a:lnTo>
                    <a:pt x="40454" y="270286"/>
                  </a:lnTo>
                  <a:lnTo>
                    <a:pt x="97697" y="264610"/>
                  </a:lnTo>
                  <a:lnTo>
                    <a:pt x="159761" y="274850"/>
                  </a:lnTo>
                  <a:lnTo>
                    <a:pt x="215984" y="291435"/>
                  </a:lnTo>
                  <a:lnTo>
                    <a:pt x="262173" y="299521"/>
                  </a:lnTo>
                  <a:lnTo>
                    <a:pt x="323944" y="296078"/>
                  </a:lnTo>
                  <a:lnTo>
                    <a:pt x="36123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58383" y="178984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5589" y="217798"/>
                  </a:lnTo>
                  <a:lnTo>
                    <a:pt x="9553" y="279415"/>
                  </a:lnTo>
                  <a:lnTo>
                    <a:pt x="10336" y="330407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50837" y="200041"/>
              <a:ext cx="207547" cy="197967"/>
            </a:xfrm>
            <a:custGeom>
              <a:avLst/>
              <a:gdLst/>
              <a:ahLst/>
              <a:cxnLst/>
              <a:rect l="0" t="0" r="0" b="0"/>
              <a:pathLst>
                <a:path w="207547" h="197967">
                  <a:moveTo>
                    <a:pt x="207546" y="147399"/>
                  </a:moveTo>
                  <a:lnTo>
                    <a:pt x="152405" y="162053"/>
                  </a:lnTo>
                  <a:lnTo>
                    <a:pt x="92790" y="179066"/>
                  </a:lnTo>
                  <a:lnTo>
                    <a:pt x="38060" y="195373"/>
                  </a:lnTo>
                  <a:lnTo>
                    <a:pt x="12506" y="197966"/>
                  </a:lnTo>
                  <a:lnTo>
                    <a:pt x="4989" y="195149"/>
                  </a:lnTo>
                  <a:lnTo>
                    <a:pt x="1148" y="189761"/>
                  </a:lnTo>
                  <a:lnTo>
                    <a:pt x="0" y="174415"/>
                  </a:lnTo>
                  <a:lnTo>
                    <a:pt x="7101" y="146045"/>
                  </a:lnTo>
                  <a:lnTo>
                    <a:pt x="34775" y="84109"/>
                  </a:lnTo>
                  <a:lnTo>
                    <a:pt x="56567" y="23386"/>
                  </a:lnTo>
                  <a:lnTo>
                    <a:pt x="706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00317" y="168455"/>
              <a:ext cx="26606" cy="357970"/>
            </a:xfrm>
            <a:custGeom>
              <a:avLst/>
              <a:gdLst/>
              <a:ahLst/>
              <a:cxnLst/>
              <a:rect l="0" t="0" r="0" b="0"/>
              <a:pathLst>
                <a:path w="26606" h="357970">
                  <a:moveTo>
                    <a:pt x="26605" y="0"/>
                  </a:moveTo>
                  <a:lnTo>
                    <a:pt x="18272" y="37478"/>
                  </a:lnTo>
                  <a:lnTo>
                    <a:pt x="10921" y="88902"/>
                  </a:lnTo>
                  <a:lnTo>
                    <a:pt x="6609" y="151355"/>
                  </a:lnTo>
                  <a:lnTo>
                    <a:pt x="5758" y="209965"/>
                  </a:lnTo>
                  <a:lnTo>
                    <a:pt x="0" y="266603"/>
                  </a:lnTo>
                  <a:lnTo>
                    <a:pt x="3239" y="320511"/>
                  </a:lnTo>
                  <a:lnTo>
                    <a:pt x="554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90051" y="263212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6696" y="17958"/>
                  </a:lnTo>
                  <a:lnTo>
                    <a:pt x="105123" y="35149"/>
                  </a:lnTo>
                  <a:lnTo>
                    <a:pt x="48668" y="47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59623" y="379025"/>
              <a:ext cx="165178" cy="154473"/>
            </a:xfrm>
            <a:custGeom>
              <a:avLst/>
              <a:gdLst/>
              <a:ahLst/>
              <a:cxnLst/>
              <a:rect l="0" t="0" r="0" b="0"/>
              <a:pathLst>
                <a:path w="165178" h="154473">
                  <a:moveTo>
                    <a:pt x="77869" y="0"/>
                  </a:moveTo>
                  <a:lnTo>
                    <a:pt x="55512" y="5590"/>
                  </a:lnTo>
                  <a:lnTo>
                    <a:pt x="38297" y="17692"/>
                  </a:lnTo>
                  <a:lnTo>
                    <a:pt x="24017" y="34770"/>
                  </a:lnTo>
                  <a:lnTo>
                    <a:pt x="5317" y="77448"/>
                  </a:lnTo>
                  <a:lnTo>
                    <a:pt x="0" y="102272"/>
                  </a:lnTo>
                  <a:lnTo>
                    <a:pt x="1537" y="125003"/>
                  </a:lnTo>
                  <a:lnTo>
                    <a:pt x="5924" y="133638"/>
                  </a:lnTo>
                  <a:lnTo>
                    <a:pt x="20157" y="146353"/>
                  </a:lnTo>
                  <a:lnTo>
                    <a:pt x="41301" y="152783"/>
                  </a:lnTo>
                  <a:lnTo>
                    <a:pt x="65126" y="154472"/>
                  </a:lnTo>
                  <a:lnTo>
                    <a:pt x="98270" y="147675"/>
                  </a:lnTo>
                  <a:lnTo>
                    <a:pt x="137791" y="125010"/>
                  </a:lnTo>
                  <a:lnTo>
                    <a:pt x="152464" y="110543"/>
                  </a:lnTo>
                  <a:lnTo>
                    <a:pt x="162885" y="92414"/>
                  </a:lnTo>
                  <a:lnTo>
                    <a:pt x="165177" y="72659"/>
                  </a:lnTo>
                  <a:lnTo>
                    <a:pt x="161126" y="53350"/>
                  </a:lnTo>
                  <a:lnTo>
                    <a:pt x="151527" y="36969"/>
                  </a:lnTo>
                  <a:lnTo>
                    <a:pt x="11998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88409" y="186093"/>
              <a:ext cx="291364" cy="343030"/>
            </a:xfrm>
            <a:custGeom>
              <a:avLst/>
              <a:gdLst/>
              <a:ahLst/>
              <a:cxnLst/>
              <a:rect l="0" t="0" r="0" b="0"/>
              <a:pathLst>
                <a:path w="291364" h="343030">
                  <a:moveTo>
                    <a:pt x="80793" y="3419"/>
                  </a:moveTo>
                  <a:lnTo>
                    <a:pt x="27907" y="61201"/>
                  </a:lnTo>
                  <a:lnTo>
                    <a:pt x="26818" y="59488"/>
                  </a:lnTo>
                  <a:lnTo>
                    <a:pt x="27262" y="54837"/>
                  </a:lnTo>
                  <a:lnTo>
                    <a:pt x="33994" y="43429"/>
                  </a:lnTo>
                  <a:lnTo>
                    <a:pt x="57380" y="17042"/>
                  </a:lnTo>
                  <a:lnTo>
                    <a:pt x="83215" y="1867"/>
                  </a:lnTo>
                  <a:lnTo>
                    <a:pt x="102926" y="0"/>
                  </a:lnTo>
                  <a:lnTo>
                    <a:pt x="122215" y="4239"/>
                  </a:lnTo>
                  <a:lnTo>
                    <a:pt x="153663" y="26025"/>
                  </a:lnTo>
                  <a:lnTo>
                    <a:pt x="168162" y="41542"/>
                  </a:lnTo>
                  <a:lnTo>
                    <a:pt x="193414" y="89632"/>
                  </a:lnTo>
                  <a:lnTo>
                    <a:pt x="203069" y="130349"/>
                  </a:lnTo>
                  <a:lnTo>
                    <a:pt x="202810" y="168930"/>
                  </a:lnTo>
                  <a:lnTo>
                    <a:pt x="187848" y="231366"/>
                  </a:lnTo>
                  <a:lnTo>
                    <a:pt x="157310" y="287204"/>
                  </a:lnTo>
                  <a:lnTo>
                    <a:pt x="131151" y="313542"/>
                  </a:lnTo>
                  <a:lnTo>
                    <a:pt x="101173" y="330574"/>
                  </a:lnTo>
                  <a:lnTo>
                    <a:pt x="64475" y="343029"/>
                  </a:lnTo>
                  <a:lnTo>
                    <a:pt x="40785" y="341141"/>
                  </a:lnTo>
                  <a:lnTo>
                    <a:pt x="29554" y="337361"/>
                  </a:lnTo>
                  <a:lnTo>
                    <a:pt x="20897" y="330163"/>
                  </a:lnTo>
                  <a:lnTo>
                    <a:pt x="8159" y="309686"/>
                  </a:lnTo>
                  <a:lnTo>
                    <a:pt x="0" y="271850"/>
                  </a:lnTo>
                  <a:lnTo>
                    <a:pt x="4331" y="251013"/>
                  </a:lnTo>
                  <a:lnTo>
                    <a:pt x="8761" y="242182"/>
                  </a:lnTo>
                  <a:lnTo>
                    <a:pt x="23043" y="229249"/>
                  </a:lnTo>
                  <a:lnTo>
                    <a:pt x="31764" y="224162"/>
                  </a:lnTo>
                  <a:lnTo>
                    <a:pt x="71985" y="217004"/>
                  </a:lnTo>
                  <a:lnTo>
                    <a:pt x="135395" y="225839"/>
                  </a:lnTo>
                  <a:lnTo>
                    <a:pt x="189974" y="233228"/>
                  </a:lnTo>
                  <a:lnTo>
                    <a:pt x="251495" y="243140"/>
                  </a:lnTo>
                  <a:lnTo>
                    <a:pt x="291363" y="245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76724" y="178984"/>
              <a:ext cx="18862" cy="336913"/>
            </a:xfrm>
            <a:custGeom>
              <a:avLst/>
              <a:gdLst/>
              <a:ahLst/>
              <a:cxnLst/>
              <a:rect l="0" t="0" r="0" b="0"/>
              <a:pathLst>
                <a:path w="18862" h="336913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50440"/>
                  </a:lnTo>
                  <a:lnTo>
                    <a:pt x="7937" y="205882"/>
                  </a:lnTo>
                  <a:lnTo>
                    <a:pt x="15490" y="268612"/>
                  </a:lnTo>
                  <a:lnTo>
                    <a:pt x="18195" y="316705"/>
                  </a:lnTo>
                  <a:lnTo>
                    <a:pt x="1886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181217" y="833957"/>
            <a:ext cx="1843179" cy="389647"/>
            <a:chOff x="1181217" y="833957"/>
            <a:chExt cx="1843179" cy="389647"/>
          </a:xfrm>
        </p:grpSpPr>
        <p:sp>
          <p:nvSpPr>
            <p:cNvPr id="14" name="Freeform 13"/>
            <p:cNvSpPr/>
            <p:nvPr/>
          </p:nvSpPr>
          <p:spPr>
            <a:xfrm>
              <a:off x="1181217" y="884393"/>
              <a:ext cx="366473" cy="339211"/>
            </a:xfrm>
            <a:custGeom>
              <a:avLst/>
              <a:gdLst/>
              <a:ahLst/>
              <a:cxnLst/>
              <a:rect l="0" t="0" r="0" b="0"/>
              <a:pathLst>
                <a:path w="366473" h="339211">
                  <a:moveTo>
                    <a:pt x="29560" y="0"/>
                  </a:moveTo>
                  <a:lnTo>
                    <a:pt x="11601" y="61111"/>
                  </a:lnTo>
                  <a:lnTo>
                    <a:pt x="4811" y="83313"/>
                  </a:lnTo>
                  <a:lnTo>
                    <a:pt x="2532" y="84788"/>
                  </a:lnTo>
                  <a:lnTo>
                    <a:pt x="0" y="70829"/>
                  </a:lnTo>
                  <a:lnTo>
                    <a:pt x="5114" y="51367"/>
                  </a:lnTo>
                  <a:lnTo>
                    <a:pt x="21147" y="23799"/>
                  </a:lnTo>
                  <a:lnTo>
                    <a:pt x="27460" y="15866"/>
                  </a:lnTo>
                  <a:lnTo>
                    <a:pt x="50074" y="7052"/>
                  </a:lnTo>
                  <a:lnTo>
                    <a:pt x="77282" y="5474"/>
                  </a:lnTo>
                  <a:lnTo>
                    <a:pt x="101072" y="12572"/>
                  </a:lnTo>
                  <a:lnTo>
                    <a:pt x="139786" y="35311"/>
                  </a:lnTo>
                  <a:lnTo>
                    <a:pt x="157708" y="54298"/>
                  </a:lnTo>
                  <a:lnTo>
                    <a:pt x="174374" y="87838"/>
                  </a:lnTo>
                  <a:lnTo>
                    <a:pt x="183602" y="130532"/>
                  </a:lnTo>
                  <a:lnTo>
                    <a:pt x="192309" y="191771"/>
                  </a:lnTo>
                  <a:lnTo>
                    <a:pt x="188483" y="254993"/>
                  </a:lnTo>
                  <a:lnTo>
                    <a:pt x="178554" y="292363"/>
                  </a:lnTo>
                  <a:lnTo>
                    <a:pt x="167529" y="314773"/>
                  </a:lnTo>
                  <a:lnTo>
                    <a:pt x="151711" y="330192"/>
                  </a:lnTo>
                  <a:lnTo>
                    <a:pt x="142579" y="335942"/>
                  </a:lnTo>
                  <a:lnTo>
                    <a:pt x="123074" y="339210"/>
                  </a:lnTo>
                  <a:lnTo>
                    <a:pt x="112960" y="338444"/>
                  </a:lnTo>
                  <a:lnTo>
                    <a:pt x="105047" y="334424"/>
                  </a:lnTo>
                  <a:lnTo>
                    <a:pt x="93135" y="320599"/>
                  </a:lnTo>
                  <a:lnTo>
                    <a:pt x="87061" y="299636"/>
                  </a:lnTo>
                  <a:lnTo>
                    <a:pt x="85442" y="287495"/>
                  </a:lnTo>
                  <a:lnTo>
                    <a:pt x="87871" y="277061"/>
                  </a:lnTo>
                  <a:lnTo>
                    <a:pt x="99930" y="259229"/>
                  </a:lnTo>
                  <a:lnTo>
                    <a:pt x="120107" y="246624"/>
                  </a:lnTo>
                  <a:lnTo>
                    <a:pt x="132038" y="241625"/>
                  </a:lnTo>
                  <a:lnTo>
                    <a:pt x="157774" y="239190"/>
                  </a:lnTo>
                  <a:lnTo>
                    <a:pt x="218013" y="241570"/>
                  </a:lnTo>
                  <a:lnTo>
                    <a:pt x="271766" y="249276"/>
                  </a:lnTo>
                  <a:lnTo>
                    <a:pt x="330044" y="248891"/>
                  </a:lnTo>
                  <a:lnTo>
                    <a:pt x="366472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78493" y="884393"/>
              <a:ext cx="16596" cy="315856"/>
            </a:xfrm>
            <a:custGeom>
              <a:avLst/>
              <a:gdLst/>
              <a:ahLst/>
              <a:cxnLst/>
              <a:rect l="0" t="0" r="0" b="0"/>
              <a:pathLst>
                <a:path w="16596" h="315856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1445" y="120027"/>
                  </a:lnTo>
                  <a:lnTo>
                    <a:pt x="7475" y="178430"/>
                  </a:lnTo>
                  <a:lnTo>
                    <a:pt x="11934" y="235027"/>
                  </a:lnTo>
                  <a:lnTo>
                    <a:pt x="10767" y="290740"/>
                  </a:lnTo>
                  <a:lnTo>
                    <a:pt x="1659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80658" y="905450"/>
              <a:ext cx="193374" cy="162593"/>
            </a:xfrm>
            <a:custGeom>
              <a:avLst/>
              <a:gdLst/>
              <a:ahLst/>
              <a:cxnLst/>
              <a:rect l="0" t="0" r="0" b="0"/>
              <a:pathLst>
                <a:path w="193374" h="162593">
                  <a:moveTo>
                    <a:pt x="193373" y="105285"/>
                  </a:moveTo>
                  <a:lnTo>
                    <a:pt x="139498" y="132796"/>
                  </a:lnTo>
                  <a:lnTo>
                    <a:pt x="76281" y="154369"/>
                  </a:lnTo>
                  <a:lnTo>
                    <a:pt x="38706" y="162592"/>
                  </a:lnTo>
                  <a:lnTo>
                    <a:pt x="15837" y="160781"/>
                  </a:lnTo>
                  <a:lnTo>
                    <a:pt x="8335" y="155151"/>
                  </a:lnTo>
                  <a:lnTo>
                    <a:pt x="0" y="136416"/>
                  </a:lnTo>
                  <a:lnTo>
                    <a:pt x="896" y="93972"/>
                  </a:lnTo>
                  <a:lnTo>
                    <a:pt x="23255" y="32869"/>
                  </a:lnTo>
                  <a:lnTo>
                    <a:pt x="354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53015" y="103179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32000" y="880408"/>
              <a:ext cx="210571" cy="275369"/>
            </a:xfrm>
            <a:custGeom>
              <a:avLst/>
              <a:gdLst/>
              <a:ahLst/>
              <a:cxnLst/>
              <a:rect l="0" t="0" r="0" b="0"/>
              <a:pathLst>
                <a:path w="210571" h="275369">
                  <a:moveTo>
                    <a:pt x="0" y="46099"/>
                  </a:moveTo>
                  <a:lnTo>
                    <a:pt x="5589" y="29332"/>
                  </a:lnTo>
                  <a:lnTo>
                    <a:pt x="17691" y="17980"/>
                  </a:lnTo>
                  <a:lnTo>
                    <a:pt x="54057" y="1160"/>
                  </a:lnTo>
                  <a:lnTo>
                    <a:pt x="74328" y="0"/>
                  </a:lnTo>
                  <a:lnTo>
                    <a:pt x="95036" y="4554"/>
                  </a:lnTo>
                  <a:lnTo>
                    <a:pt x="115937" y="14377"/>
                  </a:lnTo>
                  <a:lnTo>
                    <a:pt x="141846" y="38650"/>
                  </a:lnTo>
                  <a:lnTo>
                    <a:pt x="167262" y="88619"/>
                  </a:lnTo>
                  <a:lnTo>
                    <a:pt x="175511" y="123038"/>
                  </a:lnTo>
                  <a:lnTo>
                    <a:pt x="175101" y="148145"/>
                  </a:lnTo>
                  <a:lnTo>
                    <a:pt x="155062" y="209189"/>
                  </a:lnTo>
                  <a:lnTo>
                    <a:pt x="138491" y="238962"/>
                  </a:lnTo>
                  <a:lnTo>
                    <a:pt x="119263" y="251919"/>
                  </a:lnTo>
                  <a:lnTo>
                    <a:pt x="62455" y="272421"/>
                  </a:lnTo>
                  <a:lnTo>
                    <a:pt x="36726" y="275368"/>
                  </a:lnTo>
                  <a:lnTo>
                    <a:pt x="15933" y="270439"/>
                  </a:lnTo>
                  <a:lnTo>
                    <a:pt x="7112" y="265849"/>
                  </a:lnTo>
                  <a:lnTo>
                    <a:pt x="2401" y="259280"/>
                  </a:lnTo>
                  <a:lnTo>
                    <a:pt x="431" y="251391"/>
                  </a:lnTo>
                  <a:lnTo>
                    <a:pt x="287" y="242622"/>
                  </a:lnTo>
                  <a:lnTo>
                    <a:pt x="3701" y="234436"/>
                  </a:lnTo>
                  <a:lnTo>
                    <a:pt x="16853" y="219102"/>
                  </a:lnTo>
                  <a:lnTo>
                    <a:pt x="43988" y="202904"/>
                  </a:lnTo>
                  <a:lnTo>
                    <a:pt x="94173" y="195356"/>
                  </a:lnTo>
                  <a:lnTo>
                    <a:pt x="156079" y="193865"/>
                  </a:lnTo>
                  <a:lnTo>
                    <a:pt x="181672" y="192492"/>
                  </a:lnTo>
                  <a:lnTo>
                    <a:pt x="210570" y="182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68911" y="894922"/>
              <a:ext cx="21059" cy="242156"/>
            </a:xfrm>
            <a:custGeom>
              <a:avLst/>
              <a:gdLst/>
              <a:ahLst/>
              <a:cxnLst/>
              <a:rect l="0" t="0" r="0" b="0"/>
              <a:pathLst>
                <a:path w="21059" h="242156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9065" y="156280"/>
                  </a:lnTo>
                  <a:lnTo>
                    <a:pt x="17476" y="213061"/>
                  </a:lnTo>
                  <a:lnTo>
                    <a:pt x="21058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79481" y="937036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14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68953" y="1031792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90051" y="833957"/>
              <a:ext cx="234345" cy="291297"/>
            </a:xfrm>
            <a:custGeom>
              <a:avLst/>
              <a:gdLst/>
              <a:ahLst/>
              <a:cxnLst/>
              <a:rect l="0" t="0" r="0" b="0"/>
              <a:pathLst>
                <a:path w="234345" h="291297">
                  <a:moveTo>
                    <a:pt x="21057" y="29379"/>
                  </a:moveTo>
                  <a:lnTo>
                    <a:pt x="4290" y="40558"/>
                  </a:lnTo>
                  <a:lnTo>
                    <a:pt x="1690" y="40341"/>
                  </a:lnTo>
                  <a:lnTo>
                    <a:pt x="2296" y="36687"/>
                  </a:lnTo>
                  <a:lnTo>
                    <a:pt x="5041" y="30742"/>
                  </a:lnTo>
                  <a:lnTo>
                    <a:pt x="17448" y="21016"/>
                  </a:lnTo>
                  <a:lnTo>
                    <a:pt x="54010" y="5241"/>
                  </a:lnTo>
                  <a:lnTo>
                    <a:pt x="90222" y="0"/>
                  </a:lnTo>
                  <a:lnTo>
                    <a:pt x="110679" y="5014"/>
                  </a:lnTo>
                  <a:lnTo>
                    <a:pt x="119409" y="9626"/>
                  </a:lnTo>
                  <a:lnTo>
                    <a:pt x="124060" y="16210"/>
                  </a:lnTo>
                  <a:lnTo>
                    <a:pt x="125990" y="24110"/>
                  </a:lnTo>
                  <a:lnTo>
                    <a:pt x="126108" y="32885"/>
                  </a:lnTo>
                  <a:lnTo>
                    <a:pt x="115094" y="62004"/>
                  </a:lnTo>
                  <a:lnTo>
                    <a:pt x="97013" y="87269"/>
                  </a:lnTo>
                  <a:lnTo>
                    <a:pt x="68556" y="106022"/>
                  </a:lnTo>
                  <a:lnTo>
                    <a:pt x="70271" y="106211"/>
                  </a:lnTo>
                  <a:lnTo>
                    <a:pt x="74923" y="105167"/>
                  </a:lnTo>
                  <a:lnTo>
                    <a:pt x="100371" y="90190"/>
                  </a:lnTo>
                  <a:lnTo>
                    <a:pt x="118309" y="90721"/>
                  </a:lnTo>
                  <a:lnTo>
                    <a:pt x="158421" y="101764"/>
                  </a:lnTo>
                  <a:lnTo>
                    <a:pt x="188489" y="119977"/>
                  </a:lnTo>
                  <a:lnTo>
                    <a:pt x="211566" y="147080"/>
                  </a:lnTo>
                  <a:lnTo>
                    <a:pt x="234344" y="203673"/>
                  </a:lnTo>
                  <a:lnTo>
                    <a:pt x="232445" y="227336"/>
                  </a:lnTo>
                  <a:lnTo>
                    <a:pt x="223802" y="248381"/>
                  </a:lnTo>
                  <a:lnTo>
                    <a:pt x="212161" y="265534"/>
                  </a:lnTo>
                  <a:lnTo>
                    <a:pt x="196070" y="277836"/>
                  </a:lnTo>
                  <a:lnTo>
                    <a:pt x="176050" y="286034"/>
                  </a:lnTo>
                  <a:lnTo>
                    <a:pt x="125069" y="291296"/>
                  </a:lnTo>
                  <a:lnTo>
                    <a:pt x="86971" y="289088"/>
                  </a:lnTo>
                  <a:lnTo>
                    <a:pt x="53455" y="277906"/>
                  </a:lnTo>
                  <a:lnTo>
                    <a:pt x="24418" y="266014"/>
                  </a:lnTo>
                  <a:lnTo>
                    <a:pt x="0" y="2610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168870" y="1368704"/>
            <a:ext cx="589597" cy="389556"/>
            <a:chOff x="2168870" y="1368704"/>
            <a:chExt cx="589597" cy="389556"/>
          </a:xfrm>
        </p:grpSpPr>
        <p:sp>
          <p:nvSpPr>
            <p:cNvPr id="24" name="Freeform 23"/>
            <p:cNvSpPr/>
            <p:nvPr/>
          </p:nvSpPr>
          <p:spPr>
            <a:xfrm>
              <a:off x="2357816" y="1368704"/>
              <a:ext cx="235467" cy="291926"/>
            </a:xfrm>
            <a:custGeom>
              <a:avLst/>
              <a:gdLst/>
              <a:ahLst/>
              <a:cxnLst/>
              <a:rect l="0" t="0" r="0" b="0"/>
              <a:pathLst>
                <a:path w="235467" h="291926">
                  <a:moveTo>
                    <a:pt x="84795" y="0"/>
                  </a:moveTo>
                  <a:lnTo>
                    <a:pt x="29708" y="49498"/>
                  </a:lnTo>
                  <a:lnTo>
                    <a:pt x="5432" y="70298"/>
                  </a:lnTo>
                  <a:lnTo>
                    <a:pt x="1470" y="70262"/>
                  </a:lnTo>
                  <a:lnTo>
                    <a:pt x="0" y="65559"/>
                  </a:lnTo>
                  <a:lnTo>
                    <a:pt x="189" y="57744"/>
                  </a:lnTo>
                  <a:lnTo>
                    <a:pt x="3824" y="50194"/>
                  </a:lnTo>
                  <a:lnTo>
                    <a:pt x="17222" y="35567"/>
                  </a:lnTo>
                  <a:lnTo>
                    <a:pt x="54420" y="15518"/>
                  </a:lnTo>
                  <a:lnTo>
                    <a:pt x="74804" y="7677"/>
                  </a:lnTo>
                  <a:lnTo>
                    <a:pt x="111601" y="7864"/>
                  </a:lnTo>
                  <a:lnTo>
                    <a:pt x="121383" y="12262"/>
                  </a:lnTo>
                  <a:lnTo>
                    <a:pt x="135371" y="26507"/>
                  </a:lnTo>
                  <a:lnTo>
                    <a:pt x="138400" y="35219"/>
                  </a:lnTo>
                  <a:lnTo>
                    <a:pt x="138645" y="54257"/>
                  </a:lnTo>
                  <a:lnTo>
                    <a:pt x="132206" y="84707"/>
                  </a:lnTo>
                  <a:lnTo>
                    <a:pt x="119905" y="102378"/>
                  </a:lnTo>
                  <a:lnTo>
                    <a:pt x="102739" y="116861"/>
                  </a:lnTo>
                  <a:lnTo>
                    <a:pt x="83411" y="127198"/>
                  </a:lnTo>
                  <a:lnTo>
                    <a:pt x="79193" y="128082"/>
                  </a:lnTo>
                  <a:lnTo>
                    <a:pt x="78721" y="126332"/>
                  </a:lnTo>
                  <a:lnTo>
                    <a:pt x="80746" y="122826"/>
                  </a:lnTo>
                  <a:lnTo>
                    <a:pt x="100363" y="112302"/>
                  </a:lnTo>
                  <a:lnTo>
                    <a:pt x="121740" y="111523"/>
                  </a:lnTo>
                  <a:lnTo>
                    <a:pt x="168002" y="120555"/>
                  </a:lnTo>
                  <a:lnTo>
                    <a:pt x="194717" y="135806"/>
                  </a:lnTo>
                  <a:lnTo>
                    <a:pt x="217450" y="155143"/>
                  </a:lnTo>
                  <a:lnTo>
                    <a:pt x="233415" y="181279"/>
                  </a:lnTo>
                  <a:lnTo>
                    <a:pt x="235466" y="201061"/>
                  </a:lnTo>
                  <a:lnTo>
                    <a:pt x="227251" y="242357"/>
                  </a:lnTo>
                  <a:lnTo>
                    <a:pt x="214789" y="260183"/>
                  </a:lnTo>
                  <a:lnTo>
                    <a:pt x="197552" y="274734"/>
                  </a:lnTo>
                  <a:lnTo>
                    <a:pt x="178193" y="285101"/>
                  </a:lnTo>
                  <a:lnTo>
                    <a:pt x="141974" y="291925"/>
                  </a:lnTo>
                  <a:lnTo>
                    <a:pt x="88984" y="285825"/>
                  </a:lnTo>
                  <a:lnTo>
                    <a:pt x="3215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68870" y="1716145"/>
              <a:ext cx="589597" cy="42115"/>
            </a:xfrm>
            <a:custGeom>
              <a:avLst/>
              <a:gdLst/>
              <a:ahLst/>
              <a:cxnLst/>
              <a:rect l="0" t="0" r="0" b="0"/>
              <a:pathLst>
                <a:path w="589597" h="42115">
                  <a:moveTo>
                    <a:pt x="589596" y="0"/>
                  </a:moveTo>
                  <a:lnTo>
                    <a:pt x="526146" y="16788"/>
                  </a:lnTo>
                  <a:lnTo>
                    <a:pt x="464932" y="20213"/>
                  </a:lnTo>
                  <a:lnTo>
                    <a:pt x="407433" y="26479"/>
                  </a:lnTo>
                  <a:lnTo>
                    <a:pt x="348676" y="30577"/>
                  </a:lnTo>
                  <a:lnTo>
                    <a:pt x="294384" y="31286"/>
                  </a:lnTo>
                  <a:lnTo>
                    <a:pt x="232932" y="31526"/>
                  </a:lnTo>
                  <a:lnTo>
                    <a:pt x="170144" y="37163"/>
                  </a:lnTo>
                  <a:lnTo>
                    <a:pt x="109821" y="41136"/>
                  </a:lnTo>
                  <a:lnTo>
                    <a:pt x="49726" y="419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60090" y="1442404"/>
            <a:ext cx="4818800" cy="743110"/>
            <a:chOff x="2260090" y="1442404"/>
            <a:chExt cx="4818800" cy="743110"/>
          </a:xfrm>
        </p:grpSpPr>
        <p:sp>
          <p:nvSpPr>
            <p:cNvPr id="27" name="Freeform 26"/>
            <p:cNvSpPr/>
            <p:nvPr/>
          </p:nvSpPr>
          <p:spPr>
            <a:xfrm>
              <a:off x="2260090" y="1895129"/>
              <a:ext cx="287807" cy="290385"/>
            </a:xfrm>
            <a:custGeom>
              <a:avLst/>
              <a:gdLst/>
              <a:ahLst/>
              <a:cxnLst/>
              <a:rect l="0" t="0" r="0" b="0"/>
              <a:pathLst>
                <a:path w="287807" h="290385">
                  <a:moveTo>
                    <a:pt x="45651" y="0"/>
                  </a:moveTo>
                  <a:lnTo>
                    <a:pt x="10904" y="37086"/>
                  </a:lnTo>
                  <a:lnTo>
                    <a:pt x="0" y="57782"/>
                  </a:lnTo>
                  <a:lnTo>
                    <a:pt x="9" y="56069"/>
                  </a:lnTo>
                  <a:lnTo>
                    <a:pt x="1185" y="51417"/>
                  </a:lnTo>
                  <a:lnTo>
                    <a:pt x="14018" y="33692"/>
                  </a:lnTo>
                  <a:lnTo>
                    <a:pt x="38228" y="19212"/>
                  </a:lnTo>
                  <a:lnTo>
                    <a:pt x="73217" y="13101"/>
                  </a:lnTo>
                  <a:lnTo>
                    <a:pt x="107631" y="16880"/>
                  </a:lnTo>
                  <a:lnTo>
                    <a:pt x="126230" y="25440"/>
                  </a:lnTo>
                  <a:lnTo>
                    <a:pt x="134465" y="30998"/>
                  </a:lnTo>
                  <a:lnTo>
                    <a:pt x="146735" y="46532"/>
                  </a:lnTo>
                  <a:lnTo>
                    <a:pt x="164144" y="90690"/>
                  </a:lnTo>
                  <a:lnTo>
                    <a:pt x="169667" y="130726"/>
                  </a:lnTo>
                  <a:lnTo>
                    <a:pt x="165714" y="177814"/>
                  </a:lnTo>
                  <a:lnTo>
                    <a:pt x="145493" y="229316"/>
                  </a:lnTo>
                  <a:lnTo>
                    <a:pt x="124626" y="261358"/>
                  </a:lnTo>
                  <a:lnTo>
                    <a:pt x="106487" y="278376"/>
                  </a:lnTo>
                  <a:lnTo>
                    <a:pt x="83608" y="287499"/>
                  </a:lnTo>
                  <a:lnTo>
                    <a:pt x="59011" y="290384"/>
                  </a:lnTo>
                  <a:lnTo>
                    <a:pt x="36381" y="287767"/>
                  </a:lnTo>
                  <a:lnTo>
                    <a:pt x="17744" y="276465"/>
                  </a:lnTo>
                  <a:lnTo>
                    <a:pt x="9499" y="268538"/>
                  </a:lnTo>
                  <a:lnTo>
                    <a:pt x="5172" y="258574"/>
                  </a:lnTo>
                  <a:lnTo>
                    <a:pt x="3483" y="235025"/>
                  </a:lnTo>
                  <a:lnTo>
                    <a:pt x="9752" y="215200"/>
                  </a:lnTo>
                  <a:lnTo>
                    <a:pt x="14699" y="206637"/>
                  </a:lnTo>
                  <a:lnTo>
                    <a:pt x="32674" y="194004"/>
                  </a:lnTo>
                  <a:lnTo>
                    <a:pt x="56261" y="185660"/>
                  </a:lnTo>
                  <a:lnTo>
                    <a:pt x="109531" y="180303"/>
                  </a:lnTo>
                  <a:lnTo>
                    <a:pt x="170703" y="179245"/>
                  </a:lnTo>
                  <a:lnTo>
                    <a:pt x="230706" y="179036"/>
                  </a:lnTo>
                  <a:lnTo>
                    <a:pt x="28780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26535" y="1905658"/>
              <a:ext cx="16119" cy="231628"/>
            </a:xfrm>
            <a:custGeom>
              <a:avLst/>
              <a:gdLst/>
              <a:ahLst/>
              <a:cxnLst/>
              <a:rect l="0" t="0" r="0" b="0"/>
              <a:pathLst>
                <a:path w="16119" h="231628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30196"/>
                  </a:lnTo>
                  <a:lnTo>
                    <a:pt x="9016" y="184901"/>
                  </a:lnTo>
                  <a:lnTo>
                    <a:pt x="1611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53264" y="1705616"/>
              <a:ext cx="42115" cy="10530"/>
            </a:xfrm>
            <a:custGeom>
              <a:avLst/>
              <a:gdLst/>
              <a:ahLst/>
              <a:cxnLst/>
              <a:rect l="0" t="0" r="0" b="0"/>
              <a:pathLst>
                <a:path w="42115" h="10530">
                  <a:moveTo>
                    <a:pt x="42114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42735" y="1779316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20543" y="1621388"/>
              <a:ext cx="314537" cy="343656"/>
            </a:xfrm>
            <a:custGeom>
              <a:avLst/>
              <a:gdLst/>
              <a:ahLst/>
              <a:cxnLst/>
              <a:rect l="0" t="0" r="0" b="0"/>
              <a:pathLst>
                <a:path w="314537" h="343656">
                  <a:moveTo>
                    <a:pt x="143332" y="0"/>
                  </a:moveTo>
                  <a:lnTo>
                    <a:pt x="90305" y="14654"/>
                  </a:lnTo>
                  <a:lnTo>
                    <a:pt x="72581" y="27570"/>
                  </a:lnTo>
                  <a:lnTo>
                    <a:pt x="34926" y="75727"/>
                  </a:lnTo>
                  <a:lnTo>
                    <a:pt x="9658" y="127436"/>
                  </a:lnTo>
                  <a:lnTo>
                    <a:pt x="0" y="168780"/>
                  </a:lnTo>
                  <a:lnTo>
                    <a:pt x="258" y="210666"/>
                  </a:lnTo>
                  <a:lnTo>
                    <a:pt x="6044" y="237519"/>
                  </a:lnTo>
                  <a:lnTo>
                    <a:pt x="35407" y="294187"/>
                  </a:lnTo>
                  <a:lnTo>
                    <a:pt x="52082" y="309344"/>
                  </a:lnTo>
                  <a:lnTo>
                    <a:pt x="110085" y="338611"/>
                  </a:lnTo>
                  <a:lnTo>
                    <a:pt x="149729" y="343655"/>
                  </a:lnTo>
                  <a:lnTo>
                    <a:pt x="184222" y="337090"/>
                  </a:lnTo>
                  <a:lnTo>
                    <a:pt x="224199" y="314504"/>
                  </a:lnTo>
                  <a:lnTo>
                    <a:pt x="285562" y="261054"/>
                  </a:lnTo>
                  <a:lnTo>
                    <a:pt x="314536" y="199852"/>
                  </a:lnTo>
                  <a:lnTo>
                    <a:pt x="314422" y="162811"/>
                  </a:lnTo>
                  <a:lnTo>
                    <a:pt x="300682" y="105928"/>
                  </a:lnTo>
                  <a:lnTo>
                    <a:pt x="291645" y="84514"/>
                  </a:lnTo>
                  <a:lnTo>
                    <a:pt x="275929" y="63298"/>
                  </a:lnTo>
                  <a:lnTo>
                    <a:pt x="22756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79730" y="192671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21886" y="1621388"/>
              <a:ext cx="5214" cy="347442"/>
            </a:xfrm>
            <a:custGeom>
              <a:avLst/>
              <a:gdLst/>
              <a:ahLst/>
              <a:cxnLst/>
              <a:rect l="0" t="0" r="0" b="0"/>
              <a:pathLst>
                <a:path w="5214" h="34744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7"/>
                  </a:lnTo>
                  <a:lnTo>
                    <a:pt x="3119" y="220568"/>
                  </a:lnTo>
                  <a:lnTo>
                    <a:pt x="5213" y="273584"/>
                  </a:lnTo>
                  <a:lnTo>
                    <a:pt x="1545" y="31697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47792" y="1660629"/>
              <a:ext cx="284706" cy="317302"/>
            </a:xfrm>
            <a:custGeom>
              <a:avLst/>
              <a:gdLst/>
              <a:ahLst/>
              <a:cxnLst/>
              <a:rect l="0" t="0" r="0" b="0"/>
              <a:pathLst>
                <a:path w="284706" h="317302">
                  <a:moveTo>
                    <a:pt x="10964" y="66044"/>
                  </a:moveTo>
                  <a:lnTo>
                    <a:pt x="40273" y="27671"/>
                  </a:lnTo>
                  <a:lnTo>
                    <a:pt x="71641" y="12040"/>
                  </a:lnTo>
                  <a:lnTo>
                    <a:pt x="104982" y="0"/>
                  </a:lnTo>
                  <a:lnTo>
                    <a:pt x="126449" y="1986"/>
                  </a:lnTo>
                  <a:lnTo>
                    <a:pt x="137087" y="5791"/>
                  </a:lnTo>
                  <a:lnTo>
                    <a:pt x="155146" y="19378"/>
                  </a:lnTo>
                  <a:lnTo>
                    <a:pt x="178467" y="49878"/>
                  </a:lnTo>
                  <a:lnTo>
                    <a:pt x="190695" y="75237"/>
                  </a:lnTo>
                  <a:lnTo>
                    <a:pt x="201664" y="129644"/>
                  </a:lnTo>
                  <a:lnTo>
                    <a:pt x="205684" y="158652"/>
                  </a:lnTo>
                  <a:lnTo>
                    <a:pt x="198733" y="218694"/>
                  </a:lnTo>
                  <a:lnTo>
                    <a:pt x="191513" y="241513"/>
                  </a:lnTo>
                  <a:lnTo>
                    <a:pt x="161154" y="288297"/>
                  </a:lnTo>
                  <a:lnTo>
                    <a:pt x="144396" y="302474"/>
                  </a:lnTo>
                  <a:lnTo>
                    <a:pt x="124079" y="311504"/>
                  </a:lnTo>
                  <a:lnTo>
                    <a:pt x="72909" y="317301"/>
                  </a:lnTo>
                  <a:lnTo>
                    <a:pt x="47854" y="315754"/>
                  </a:lnTo>
                  <a:lnTo>
                    <a:pt x="28919" y="307268"/>
                  </a:lnTo>
                  <a:lnTo>
                    <a:pt x="5106" y="289336"/>
                  </a:lnTo>
                  <a:lnTo>
                    <a:pt x="1210" y="281586"/>
                  </a:lnTo>
                  <a:lnTo>
                    <a:pt x="0" y="263616"/>
                  </a:lnTo>
                  <a:lnTo>
                    <a:pt x="3654" y="255081"/>
                  </a:lnTo>
                  <a:lnTo>
                    <a:pt x="17074" y="239357"/>
                  </a:lnTo>
                  <a:lnTo>
                    <a:pt x="55538" y="222941"/>
                  </a:lnTo>
                  <a:lnTo>
                    <a:pt x="113702" y="214149"/>
                  </a:lnTo>
                  <a:lnTo>
                    <a:pt x="177184" y="205481"/>
                  </a:lnTo>
                  <a:lnTo>
                    <a:pt x="229541" y="197832"/>
                  </a:lnTo>
                  <a:lnTo>
                    <a:pt x="284705" y="192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16752" y="1668254"/>
              <a:ext cx="234749" cy="317729"/>
            </a:xfrm>
            <a:custGeom>
              <a:avLst/>
              <a:gdLst/>
              <a:ahLst/>
              <a:cxnLst/>
              <a:rect l="0" t="0" r="0" b="0"/>
              <a:pathLst>
                <a:path w="234749" h="317729">
                  <a:moveTo>
                    <a:pt x="168429" y="16305"/>
                  </a:moveTo>
                  <a:lnTo>
                    <a:pt x="140873" y="9069"/>
                  </a:lnTo>
                  <a:lnTo>
                    <a:pt x="84650" y="3308"/>
                  </a:lnTo>
                  <a:lnTo>
                    <a:pt x="57495" y="0"/>
                  </a:lnTo>
                  <a:lnTo>
                    <a:pt x="33727" y="2429"/>
                  </a:lnTo>
                  <a:lnTo>
                    <a:pt x="14585" y="10528"/>
                  </a:lnTo>
                  <a:lnTo>
                    <a:pt x="6205" y="15963"/>
                  </a:lnTo>
                  <a:lnTo>
                    <a:pt x="1788" y="24266"/>
                  </a:lnTo>
                  <a:lnTo>
                    <a:pt x="0" y="45970"/>
                  </a:lnTo>
                  <a:lnTo>
                    <a:pt x="7214" y="98031"/>
                  </a:lnTo>
                  <a:lnTo>
                    <a:pt x="9040" y="125547"/>
                  </a:lnTo>
                  <a:lnTo>
                    <a:pt x="11867" y="132417"/>
                  </a:lnTo>
                  <a:lnTo>
                    <a:pt x="16091" y="134657"/>
                  </a:lnTo>
                  <a:lnTo>
                    <a:pt x="74616" y="117613"/>
                  </a:lnTo>
                  <a:lnTo>
                    <a:pt x="95149" y="117093"/>
                  </a:lnTo>
                  <a:lnTo>
                    <a:pt x="136927" y="126291"/>
                  </a:lnTo>
                  <a:lnTo>
                    <a:pt x="199825" y="167694"/>
                  </a:lnTo>
                  <a:lnTo>
                    <a:pt x="222315" y="189583"/>
                  </a:lnTo>
                  <a:lnTo>
                    <a:pt x="232542" y="207961"/>
                  </a:lnTo>
                  <a:lnTo>
                    <a:pt x="234748" y="227827"/>
                  </a:lnTo>
                  <a:lnTo>
                    <a:pt x="230660" y="248355"/>
                  </a:lnTo>
                  <a:lnTo>
                    <a:pt x="221044" y="269177"/>
                  </a:lnTo>
                  <a:lnTo>
                    <a:pt x="205851" y="283891"/>
                  </a:lnTo>
                  <a:lnTo>
                    <a:pt x="161913" y="308457"/>
                  </a:lnTo>
                  <a:lnTo>
                    <a:pt x="121915" y="317728"/>
                  </a:lnTo>
                  <a:lnTo>
                    <a:pt x="86017" y="314886"/>
                  </a:lnTo>
                  <a:lnTo>
                    <a:pt x="42087" y="300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32621" y="174773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32621" y="1821430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77412" y="0"/>
                  </a:lnTo>
                  <a:lnTo>
                    <a:pt x="15914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01119" y="1610860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31585" y="48930"/>
                  </a:lnTo>
                  <a:lnTo>
                    <a:pt x="31585" y="99896"/>
                  </a:lnTo>
                  <a:lnTo>
                    <a:pt x="31585" y="159450"/>
                  </a:lnTo>
                  <a:lnTo>
                    <a:pt x="31585" y="221549"/>
                  </a:lnTo>
                  <a:lnTo>
                    <a:pt x="28465" y="281283"/>
                  </a:lnTo>
                  <a:lnTo>
                    <a:pt x="16931" y="34269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16895" y="1650178"/>
              <a:ext cx="209362" cy="311116"/>
            </a:xfrm>
            <a:custGeom>
              <a:avLst/>
              <a:gdLst/>
              <a:ahLst/>
              <a:cxnLst/>
              <a:rect l="0" t="0" r="0" b="0"/>
              <a:pathLst>
                <a:path w="209362" h="311116">
                  <a:moveTo>
                    <a:pt x="52680" y="76495"/>
                  </a:moveTo>
                  <a:lnTo>
                    <a:pt x="72923" y="32533"/>
                  </a:lnTo>
                  <a:lnTo>
                    <a:pt x="88583" y="18742"/>
                  </a:lnTo>
                  <a:lnTo>
                    <a:pt x="127232" y="356"/>
                  </a:lnTo>
                  <a:lnTo>
                    <a:pt x="136307" y="0"/>
                  </a:lnTo>
                  <a:lnTo>
                    <a:pt x="152629" y="5843"/>
                  </a:lnTo>
                  <a:lnTo>
                    <a:pt x="174971" y="22286"/>
                  </a:lnTo>
                  <a:lnTo>
                    <a:pt x="196409" y="47565"/>
                  </a:lnTo>
                  <a:lnTo>
                    <a:pt x="204297" y="73386"/>
                  </a:lnTo>
                  <a:lnTo>
                    <a:pt x="209361" y="132033"/>
                  </a:lnTo>
                  <a:lnTo>
                    <a:pt x="204649" y="180168"/>
                  </a:lnTo>
                  <a:lnTo>
                    <a:pt x="190255" y="225886"/>
                  </a:lnTo>
                  <a:lnTo>
                    <a:pt x="165582" y="263479"/>
                  </a:lnTo>
                  <a:lnTo>
                    <a:pt x="136045" y="291255"/>
                  </a:lnTo>
                  <a:lnTo>
                    <a:pt x="105067" y="308714"/>
                  </a:lnTo>
                  <a:lnTo>
                    <a:pt x="81032" y="311115"/>
                  </a:lnTo>
                  <a:lnTo>
                    <a:pt x="55922" y="307112"/>
                  </a:lnTo>
                  <a:lnTo>
                    <a:pt x="23225" y="291705"/>
                  </a:lnTo>
                  <a:lnTo>
                    <a:pt x="6053" y="278989"/>
                  </a:lnTo>
                  <a:lnTo>
                    <a:pt x="1708" y="269983"/>
                  </a:lnTo>
                  <a:lnTo>
                    <a:pt x="0" y="247498"/>
                  </a:lnTo>
                  <a:lnTo>
                    <a:pt x="4692" y="239630"/>
                  </a:lnTo>
                  <a:lnTo>
                    <a:pt x="12499" y="234385"/>
                  </a:lnTo>
                  <a:lnTo>
                    <a:pt x="22383" y="230888"/>
                  </a:lnTo>
                  <a:lnTo>
                    <a:pt x="64240" y="231555"/>
                  </a:lnTo>
                  <a:lnTo>
                    <a:pt x="121211" y="242262"/>
                  </a:lnTo>
                  <a:lnTo>
                    <a:pt x="178341" y="259097"/>
                  </a:lnTo>
                  <a:lnTo>
                    <a:pt x="200079" y="266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85429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95923" y="1654961"/>
              <a:ext cx="271485" cy="310580"/>
            </a:xfrm>
            <a:custGeom>
              <a:avLst/>
              <a:gdLst/>
              <a:ahLst/>
              <a:cxnLst/>
              <a:rect l="0" t="0" r="0" b="0"/>
              <a:pathLst>
                <a:path w="271485" h="310580">
                  <a:moveTo>
                    <a:pt x="194833" y="19070"/>
                  </a:moveTo>
                  <a:lnTo>
                    <a:pt x="162381" y="25135"/>
                  </a:lnTo>
                  <a:lnTo>
                    <a:pt x="100001" y="11351"/>
                  </a:lnTo>
                  <a:lnTo>
                    <a:pt x="54828" y="994"/>
                  </a:lnTo>
                  <a:lnTo>
                    <a:pt x="41835" y="0"/>
                  </a:lnTo>
                  <a:lnTo>
                    <a:pt x="21158" y="5135"/>
                  </a:lnTo>
                  <a:lnTo>
                    <a:pt x="12369" y="9780"/>
                  </a:lnTo>
                  <a:lnTo>
                    <a:pt x="6510" y="18726"/>
                  </a:lnTo>
                  <a:lnTo>
                    <a:pt x="0" y="44263"/>
                  </a:lnTo>
                  <a:lnTo>
                    <a:pt x="3811" y="105575"/>
                  </a:lnTo>
                  <a:lnTo>
                    <a:pt x="4314" y="118854"/>
                  </a:lnTo>
                  <a:lnTo>
                    <a:pt x="6989" y="125367"/>
                  </a:lnTo>
                  <a:lnTo>
                    <a:pt x="11112" y="127369"/>
                  </a:lnTo>
                  <a:lnTo>
                    <a:pt x="62515" y="113166"/>
                  </a:lnTo>
                  <a:lnTo>
                    <a:pt x="86892" y="108854"/>
                  </a:lnTo>
                  <a:lnTo>
                    <a:pt x="141841" y="118529"/>
                  </a:lnTo>
                  <a:lnTo>
                    <a:pt x="203120" y="146493"/>
                  </a:lnTo>
                  <a:lnTo>
                    <a:pt x="241443" y="173701"/>
                  </a:lnTo>
                  <a:lnTo>
                    <a:pt x="258686" y="200197"/>
                  </a:lnTo>
                  <a:lnTo>
                    <a:pt x="271204" y="230275"/>
                  </a:lnTo>
                  <a:lnTo>
                    <a:pt x="271484" y="239422"/>
                  </a:lnTo>
                  <a:lnTo>
                    <a:pt x="265555" y="255824"/>
                  </a:lnTo>
                  <a:lnTo>
                    <a:pt x="243473" y="283801"/>
                  </a:lnTo>
                  <a:lnTo>
                    <a:pt x="221520" y="297775"/>
                  </a:lnTo>
                  <a:lnTo>
                    <a:pt x="194996" y="306715"/>
                  </a:lnTo>
                  <a:lnTo>
                    <a:pt x="149518" y="310579"/>
                  </a:lnTo>
                  <a:lnTo>
                    <a:pt x="90513" y="298934"/>
                  </a:lnTo>
                  <a:lnTo>
                    <a:pt x="57962" y="282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79509" y="1668441"/>
              <a:ext cx="83540" cy="95364"/>
            </a:xfrm>
            <a:custGeom>
              <a:avLst/>
              <a:gdLst/>
              <a:ahLst/>
              <a:cxnLst/>
              <a:rect l="0" t="0" r="0" b="0"/>
              <a:pathLst>
                <a:path w="83540" h="95364">
                  <a:moveTo>
                    <a:pt x="63931" y="5590"/>
                  </a:moveTo>
                  <a:lnTo>
                    <a:pt x="47163" y="0"/>
                  </a:lnTo>
                  <a:lnTo>
                    <a:pt x="39884" y="694"/>
                  </a:lnTo>
                  <a:lnTo>
                    <a:pt x="25557" y="7703"/>
                  </a:lnTo>
                  <a:lnTo>
                    <a:pt x="4338" y="24803"/>
                  </a:lnTo>
                  <a:lnTo>
                    <a:pt x="805" y="33607"/>
                  </a:lnTo>
                  <a:lnTo>
                    <a:pt x="0" y="55866"/>
                  </a:lnTo>
                  <a:lnTo>
                    <a:pt x="6662" y="75118"/>
                  </a:lnTo>
                  <a:lnTo>
                    <a:pt x="11713" y="83527"/>
                  </a:lnTo>
                  <a:lnTo>
                    <a:pt x="19760" y="89134"/>
                  </a:lnTo>
                  <a:lnTo>
                    <a:pt x="41180" y="95363"/>
                  </a:lnTo>
                  <a:lnTo>
                    <a:pt x="63177" y="91892"/>
                  </a:lnTo>
                  <a:lnTo>
                    <a:pt x="73957" y="87691"/>
                  </a:lnTo>
                  <a:lnTo>
                    <a:pt x="79974" y="80211"/>
                  </a:lnTo>
                  <a:lnTo>
                    <a:pt x="83539" y="59422"/>
                  </a:lnTo>
                  <a:lnTo>
                    <a:pt x="81224" y="43943"/>
                  </a:lnTo>
                  <a:lnTo>
                    <a:pt x="74459" y="26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53968" y="1663502"/>
              <a:ext cx="136872" cy="357970"/>
            </a:xfrm>
            <a:custGeom>
              <a:avLst/>
              <a:gdLst/>
              <a:ahLst/>
              <a:cxnLst/>
              <a:rect l="0" t="0" r="0" b="0"/>
              <a:pathLst>
                <a:path w="136872" h="357970">
                  <a:moveTo>
                    <a:pt x="136871" y="0"/>
                  </a:moveTo>
                  <a:lnTo>
                    <a:pt x="118912" y="63428"/>
                  </a:lnTo>
                  <a:lnTo>
                    <a:pt x="101721" y="121437"/>
                  </a:lnTo>
                  <a:lnTo>
                    <a:pt x="79321" y="175893"/>
                  </a:lnTo>
                  <a:lnTo>
                    <a:pt x="55485" y="231710"/>
                  </a:lnTo>
                  <a:lnTo>
                    <a:pt x="34300" y="293422"/>
                  </a:lnTo>
                  <a:lnTo>
                    <a:pt x="12798" y="33352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46701" y="1926715"/>
              <a:ext cx="118338" cy="112565"/>
            </a:xfrm>
            <a:custGeom>
              <a:avLst/>
              <a:gdLst/>
              <a:ahLst/>
              <a:cxnLst/>
              <a:rect l="0" t="0" r="0" b="0"/>
              <a:pathLst>
                <a:path w="118338" h="112565">
                  <a:moveTo>
                    <a:pt x="86252" y="0"/>
                  </a:moveTo>
                  <a:lnTo>
                    <a:pt x="63895" y="0"/>
                  </a:lnTo>
                  <a:lnTo>
                    <a:pt x="46680" y="6239"/>
                  </a:lnTo>
                  <a:lnTo>
                    <a:pt x="16564" y="29308"/>
                  </a:lnTo>
                  <a:lnTo>
                    <a:pt x="743" y="55087"/>
                  </a:lnTo>
                  <a:lnTo>
                    <a:pt x="0" y="64800"/>
                  </a:lnTo>
                  <a:lnTo>
                    <a:pt x="5414" y="84952"/>
                  </a:lnTo>
                  <a:lnTo>
                    <a:pt x="18738" y="99367"/>
                  </a:lnTo>
                  <a:lnTo>
                    <a:pt x="27205" y="104849"/>
                  </a:lnTo>
                  <a:lnTo>
                    <a:pt x="61477" y="112564"/>
                  </a:lnTo>
                  <a:lnTo>
                    <a:pt x="81480" y="108130"/>
                  </a:lnTo>
                  <a:lnTo>
                    <a:pt x="98170" y="97191"/>
                  </a:lnTo>
                  <a:lnTo>
                    <a:pt x="113386" y="80630"/>
                  </a:lnTo>
                  <a:lnTo>
                    <a:pt x="117210" y="70131"/>
                  </a:lnTo>
                  <a:lnTo>
                    <a:pt x="118337" y="45987"/>
                  </a:lnTo>
                  <a:lnTo>
                    <a:pt x="115831" y="36507"/>
                  </a:lnTo>
                  <a:lnTo>
                    <a:pt x="9678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13527" y="1442404"/>
              <a:ext cx="1965363" cy="652768"/>
            </a:xfrm>
            <a:custGeom>
              <a:avLst/>
              <a:gdLst/>
              <a:ahLst/>
              <a:cxnLst/>
              <a:rect l="0" t="0" r="0" b="0"/>
              <a:pathLst>
                <a:path w="1965363" h="652768">
                  <a:moveTo>
                    <a:pt x="929830" y="10528"/>
                  </a:moveTo>
                  <a:lnTo>
                    <a:pt x="871214" y="1463"/>
                  </a:lnTo>
                  <a:lnTo>
                    <a:pt x="808634" y="289"/>
                  </a:lnTo>
                  <a:lnTo>
                    <a:pt x="756140" y="85"/>
                  </a:lnTo>
                  <a:lnTo>
                    <a:pt x="696652" y="25"/>
                  </a:lnTo>
                  <a:lnTo>
                    <a:pt x="634572" y="1177"/>
                  </a:lnTo>
                  <a:lnTo>
                    <a:pt x="571725" y="8407"/>
                  </a:lnTo>
                  <a:lnTo>
                    <a:pt x="508650" y="17959"/>
                  </a:lnTo>
                  <a:lnTo>
                    <a:pt x="446677" y="29367"/>
                  </a:lnTo>
                  <a:lnTo>
                    <a:pt x="389580" y="45876"/>
                  </a:lnTo>
                  <a:lnTo>
                    <a:pt x="332239" y="58696"/>
                  </a:lnTo>
                  <a:lnTo>
                    <a:pt x="292632" y="71074"/>
                  </a:lnTo>
                  <a:lnTo>
                    <a:pt x="233143" y="101944"/>
                  </a:lnTo>
                  <a:lnTo>
                    <a:pt x="184377" y="130188"/>
                  </a:lnTo>
                  <a:lnTo>
                    <a:pt x="129937" y="179491"/>
                  </a:lnTo>
                  <a:lnTo>
                    <a:pt x="74923" y="242200"/>
                  </a:lnTo>
                  <a:lnTo>
                    <a:pt x="32692" y="305330"/>
                  </a:lnTo>
                  <a:lnTo>
                    <a:pt x="7254" y="368497"/>
                  </a:lnTo>
                  <a:lnTo>
                    <a:pt x="0" y="389554"/>
                  </a:lnTo>
                  <a:lnTo>
                    <a:pt x="518" y="426729"/>
                  </a:lnTo>
                  <a:lnTo>
                    <a:pt x="12344" y="472807"/>
                  </a:lnTo>
                  <a:lnTo>
                    <a:pt x="35997" y="512584"/>
                  </a:lnTo>
                  <a:lnTo>
                    <a:pt x="68788" y="543318"/>
                  </a:lnTo>
                  <a:lnTo>
                    <a:pt x="127772" y="575861"/>
                  </a:lnTo>
                  <a:lnTo>
                    <a:pt x="190463" y="596192"/>
                  </a:lnTo>
                  <a:lnTo>
                    <a:pt x="248822" y="610569"/>
                  </a:lnTo>
                  <a:lnTo>
                    <a:pt x="299111" y="618037"/>
                  </a:lnTo>
                  <a:lnTo>
                    <a:pt x="351056" y="620249"/>
                  </a:lnTo>
                  <a:lnTo>
                    <a:pt x="406612" y="624025"/>
                  </a:lnTo>
                  <a:lnTo>
                    <a:pt x="464407" y="629433"/>
                  </a:lnTo>
                  <a:lnTo>
                    <a:pt x="521696" y="631035"/>
                  </a:lnTo>
                  <a:lnTo>
                    <a:pt x="583124" y="631510"/>
                  </a:lnTo>
                  <a:lnTo>
                    <a:pt x="645778" y="631650"/>
                  </a:lnTo>
                  <a:lnTo>
                    <a:pt x="708796" y="631692"/>
                  </a:lnTo>
                  <a:lnTo>
                    <a:pt x="771922" y="631704"/>
                  </a:lnTo>
                  <a:lnTo>
                    <a:pt x="835080" y="634828"/>
                  </a:lnTo>
                  <a:lnTo>
                    <a:pt x="898246" y="640042"/>
                  </a:lnTo>
                  <a:lnTo>
                    <a:pt x="961416" y="641587"/>
                  </a:lnTo>
                  <a:lnTo>
                    <a:pt x="1024587" y="642045"/>
                  </a:lnTo>
                  <a:lnTo>
                    <a:pt x="1087758" y="642181"/>
                  </a:lnTo>
                  <a:lnTo>
                    <a:pt x="1150929" y="645341"/>
                  </a:lnTo>
                  <a:lnTo>
                    <a:pt x="1214100" y="650566"/>
                  </a:lnTo>
                  <a:lnTo>
                    <a:pt x="1277271" y="652115"/>
                  </a:lnTo>
                  <a:lnTo>
                    <a:pt x="1337322" y="652574"/>
                  </a:lnTo>
                  <a:lnTo>
                    <a:pt x="1395279" y="652709"/>
                  </a:lnTo>
                  <a:lnTo>
                    <a:pt x="1453786" y="652750"/>
                  </a:lnTo>
                  <a:lnTo>
                    <a:pt x="1508166" y="652762"/>
                  </a:lnTo>
                  <a:lnTo>
                    <a:pt x="1564443" y="652765"/>
                  </a:lnTo>
                  <a:lnTo>
                    <a:pt x="1625571" y="652766"/>
                  </a:lnTo>
                  <a:lnTo>
                    <a:pt x="1681898" y="652766"/>
                  </a:lnTo>
                  <a:lnTo>
                    <a:pt x="1731342" y="652767"/>
                  </a:lnTo>
                  <a:lnTo>
                    <a:pt x="1779918" y="649647"/>
                  </a:lnTo>
                  <a:lnTo>
                    <a:pt x="1832664" y="638112"/>
                  </a:lnTo>
                  <a:lnTo>
                    <a:pt x="1887579" y="617980"/>
                  </a:lnTo>
                  <a:lnTo>
                    <a:pt x="1929970" y="592473"/>
                  </a:lnTo>
                  <a:lnTo>
                    <a:pt x="1944825" y="575667"/>
                  </a:lnTo>
                  <a:lnTo>
                    <a:pt x="1963894" y="536282"/>
                  </a:lnTo>
                  <a:lnTo>
                    <a:pt x="1965362" y="512478"/>
                  </a:lnTo>
                  <a:lnTo>
                    <a:pt x="1960945" y="487471"/>
                  </a:lnTo>
                  <a:lnTo>
                    <a:pt x="1932533" y="432084"/>
                  </a:lnTo>
                  <a:lnTo>
                    <a:pt x="1886866" y="379080"/>
                  </a:lnTo>
                  <a:lnTo>
                    <a:pt x="1827906" y="328730"/>
                  </a:lnTo>
                  <a:lnTo>
                    <a:pt x="1766754" y="290724"/>
                  </a:lnTo>
                  <a:lnTo>
                    <a:pt x="1706494" y="259981"/>
                  </a:lnTo>
                  <a:lnTo>
                    <a:pt x="1649445" y="231638"/>
                  </a:lnTo>
                  <a:lnTo>
                    <a:pt x="1593610" y="207914"/>
                  </a:lnTo>
                  <a:lnTo>
                    <a:pt x="1540547" y="183531"/>
                  </a:lnTo>
                  <a:lnTo>
                    <a:pt x="1487849" y="165083"/>
                  </a:lnTo>
                  <a:lnTo>
                    <a:pt x="1426866" y="144297"/>
                  </a:lnTo>
                  <a:lnTo>
                    <a:pt x="1384376" y="128542"/>
                  </a:lnTo>
                  <a:lnTo>
                    <a:pt x="1333572" y="116465"/>
                  </a:lnTo>
                  <a:lnTo>
                    <a:pt x="1280073" y="101904"/>
                  </a:lnTo>
                  <a:lnTo>
                    <a:pt x="1221878" y="84245"/>
                  </a:lnTo>
                  <a:lnTo>
                    <a:pt x="1161312" y="66682"/>
                  </a:lnTo>
                  <a:lnTo>
                    <a:pt x="1108092" y="55762"/>
                  </a:lnTo>
                  <a:lnTo>
                    <a:pt x="1052520" y="47669"/>
                  </a:lnTo>
                  <a:lnTo>
                    <a:pt x="990787" y="34512"/>
                  </a:lnTo>
                  <a:lnTo>
                    <a:pt x="936412" y="26574"/>
                  </a:lnTo>
                  <a:lnTo>
                    <a:pt x="880611" y="20977"/>
                  </a:lnTo>
                  <a:lnTo>
                    <a:pt x="835048" y="12974"/>
                  </a:lnTo>
                  <a:lnTo>
                    <a:pt x="774755" y="4364"/>
                  </a:lnTo>
                  <a:lnTo>
                    <a:pt x="724525" y="1293"/>
                  </a:lnTo>
                  <a:lnTo>
                    <a:pt x="671340" y="255"/>
                  </a:lnTo>
                  <a:lnTo>
                    <a:pt x="6560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43479" y="2791799"/>
            <a:ext cx="464549" cy="425853"/>
            <a:chOff x="543479" y="2791799"/>
            <a:chExt cx="464549" cy="425853"/>
          </a:xfrm>
        </p:grpSpPr>
        <p:sp>
          <p:nvSpPr>
            <p:cNvPr id="47" name="Freeform 46"/>
            <p:cNvSpPr/>
            <p:nvPr/>
          </p:nvSpPr>
          <p:spPr>
            <a:xfrm>
              <a:off x="646278" y="2874279"/>
              <a:ext cx="230872" cy="255804"/>
            </a:xfrm>
            <a:custGeom>
              <a:avLst/>
              <a:gdLst/>
              <a:ahLst/>
              <a:cxnLst/>
              <a:rect l="0" t="0" r="0" b="0"/>
              <a:pathLst>
                <a:path w="230872" h="255804">
                  <a:moveTo>
                    <a:pt x="69659" y="0"/>
                  </a:moveTo>
                  <a:lnTo>
                    <a:pt x="49416" y="43963"/>
                  </a:lnTo>
                  <a:lnTo>
                    <a:pt x="30256" y="68659"/>
                  </a:lnTo>
                  <a:lnTo>
                    <a:pt x="4172" y="85204"/>
                  </a:lnTo>
                  <a:lnTo>
                    <a:pt x="265" y="86049"/>
                  </a:lnTo>
                  <a:lnTo>
                    <a:pt x="0" y="84272"/>
                  </a:lnTo>
                  <a:lnTo>
                    <a:pt x="35417" y="35945"/>
                  </a:lnTo>
                  <a:lnTo>
                    <a:pt x="55220" y="27674"/>
                  </a:lnTo>
                  <a:lnTo>
                    <a:pt x="106062" y="22364"/>
                  </a:lnTo>
                  <a:lnTo>
                    <a:pt x="127172" y="27877"/>
                  </a:lnTo>
                  <a:lnTo>
                    <a:pt x="136077" y="32623"/>
                  </a:lnTo>
                  <a:lnTo>
                    <a:pt x="149091" y="47255"/>
                  </a:lnTo>
                  <a:lnTo>
                    <a:pt x="154199" y="56070"/>
                  </a:lnTo>
                  <a:lnTo>
                    <a:pt x="156756" y="75223"/>
                  </a:lnTo>
                  <a:lnTo>
                    <a:pt x="155800" y="85244"/>
                  </a:lnTo>
                  <a:lnTo>
                    <a:pt x="145379" y="102617"/>
                  </a:lnTo>
                  <a:lnTo>
                    <a:pt x="129049" y="116968"/>
                  </a:lnTo>
                  <a:lnTo>
                    <a:pt x="110093" y="127245"/>
                  </a:lnTo>
                  <a:lnTo>
                    <a:pt x="105974" y="128114"/>
                  </a:lnTo>
                  <a:lnTo>
                    <a:pt x="105567" y="126354"/>
                  </a:lnTo>
                  <a:lnTo>
                    <a:pt x="107636" y="122840"/>
                  </a:lnTo>
                  <a:lnTo>
                    <a:pt x="122413" y="118937"/>
                  </a:lnTo>
                  <a:lnTo>
                    <a:pt x="143408" y="118372"/>
                  </a:lnTo>
                  <a:lnTo>
                    <a:pt x="164438" y="122020"/>
                  </a:lnTo>
                  <a:lnTo>
                    <a:pt x="190419" y="136240"/>
                  </a:lnTo>
                  <a:lnTo>
                    <a:pt x="212935" y="155271"/>
                  </a:lnTo>
                  <a:lnTo>
                    <a:pt x="228835" y="181318"/>
                  </a:lnTo>
                  <a:lnTo>
                    <a:pt x="230871" y="201079"/>
                  </a:lnTo>
                  <a:lnTo>
                    <a:pt x="229776" y="211262"/>
                  </a:lnTo>
                  <a:lnTo>
                    <a:pt x="219201" y="228815"/>
                  </a:lnTo>
                  <a:lnTo>
                    <a:pt x="201633" y="243246"/>
                  </a:lnTo>
                  <a:lnTo>
                    <a:pt x="178227" y="253559"/>
                  </a:lnTo>
                  <a:lnTo>
                    <a:pt x="152227" y="255803"/>
                  </a:lnTo>
                  <a:lnTo>
                    <a:pt x="102997" y="247711"/>
                  </a:lnTo>
                  <a:lnTo>
                    <a:pt x="48602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3479" y="2791799"/>
              <a:ext cx="464549" cy="425853"/>
            </a:xfrm>
            <a:custGeom>
              <a:avLst/>
              <a:gdLst/>
              <a:ahLst/>
              <a:cxnLst/>
              <a:rect l="0" t="0" r="0" b="0"/>
              <a:pathLst>
                <a:path w="464549" h="425853">
                  <a:moveTo>
                    <a:pt x="277743" y="19309"/>
                  </a:moveTo>
                  <a:lnTo>
                    <a:pt x="260976" y="8131"/>
                  </a:lnTo>
                  <a:lnTo>
                    <a:pt x="228192" y="1179"/>
                  </a:lnTo>
                  <a:lnTo>
                    <a:pt x="169126" y="0"/>
                  </a:lnTo>
                  <a:lnTo>
                    <a:pt x="118118" y="12939"/>
                  </a:lnTo>
                  <a:lnTo>
                    <a:pt x="83438" y="31070"/>
                  </a:lnTo>
                  <a:lnTo>
                    <a:pt x="43362" y="66265"/>
                  </a:lnTo>
                  <a:lnTo>
                    <a:pt x="17800" y="104494"/>
                  </a:lnTo>
                  <a:lnTo>
                    <a:pt x="1139" y="151429"/>
                  </a:lnTo>
                  <a:lnTo>
                    <a:pt x="0" y="175126"/>
                  </a:lnTo>
                  <a:lnTo>
                    <a:pt x="3212" y="230112"/>
                  </a:lnTo>
                  <a:lnTo>
                    <a:pt x="13422" y="281658"/>
                  </a:lnTo>
                  <a:lnTo>
                    <a:pt x="36755" y="329448"/>
                  </a:lnTo>
                  <a:lnTo>
                    <a:pt x="84789" y="383963"/>
                  </a:lnTo>
                  <a:lnTo>
                    <a:pt x="121216" y="403902"/>
                  </a:lnTo>
                  <a:lnTo>
                    <a:pt x="184280" y="425114"/>
                  </a:lnTo>
                  <a:lnTo>
                    <a:pt x="239698" y="425852"/>
                  </a:lnTo>
                  <a:lnTo>
                    <a:pt x="289477" y="418187"/>
                  </a:lnTo>
                  <a:lnTo>
                    <a:pt x="347521" y="405116"/>
                  </a:lnTo>
                  <a:lnTo>
                    <a:pt x="405205" y="369622"/>
                  </a:lnTo>
                  <a:lnTo>
                    <a:pt x="430413" y="349013"/>
                  </a:lnTo>
                  <a:lnTo>
                    <a:pt x="447111" y="322500"/>
                  </a:lnTo>
                  <a:lnTo>
                    <a:pt x="462064" y="280930"/>
                  </a:lnTo>
                  <a:lnTo>
                    <a:pt x="464548" y="243576"/>
                  </a:lnTo>
                  <a:lnTo>
                    <a:pt x="452400" y="182593"/>
                  </a:lnTo>
                  <a:lnTo>
                    <a:pt x="417435" y="123601"/>
                  </a:lnTo>
                  <a:lnTo>
                    <a:pt x="391273" y="98304"/>
                  </a:lnTo>
                  <a:lnTo>
                    <a:pt x="335775" y="63626"/>
                  </a:lnTo>
                  <a:lnTo>
                    <a:pt x="302217" y="49078"/>
                  </a:lnTo>
                  <a:lnTo>
                    <a:pt x="246158" y="403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-94756" y="2126900"/>
            <a:ext cx="10160000" cy="407150"/>
          </a:xfrm>
          <a:custGeom>
            <a:avLst/>
            <a:gdLst/>
            <a:ahLst/>
            <a:cxnLst/>
            <a:rect l="0" t="0" r="0" b="0"/>
            <a:pathLst>
              <a:path w="10160000" h="407150">
                <a:moveTo>
                  <a:pt x="10159999" y="389410"/>
                </a:moveTo>
                <a:lnTo>
                  <a:pt x="10132443" y="396646"/>
                </a:lnTo>
                <a:lnTo>
                  <a:pt x="10076221" y="399289"/>
                </a:lnTo>
                <a:lnTo>
                  <a:pt x="10019708" y="399811"/>
                </a:lnTo>
                <a:lnTo>
                  <a:pt x="9963485" y="407149"/>
                </a:lnTo>
                <a:lnTo>
                  <a:pt x="9904199" y="406693"/>
                </a:lnTo>
                <a:lnTo>
                  <a:pt x="9842099" y="401273"/>
                </a:lnTo>
                <a:lnTo>
                  <a:pt x="9793366" y="400334"/>
                </a:lnTo>
                <a:lnTo>
                  <a:pt x="9736292" y="400056"/>
                </a:lnTo>
                <a:lnTo>
                  <a:pt x="9674927" y="394385"/>
                </a:lnTo>
                <a:lnTo>
                  <a:pt x="9612292" y="390884"/>
                </a:lnTo>
                <a:lnTo>
                  <a:pt x="9549280" y="384258"/>
                </a:lnTo>
                <a:lnTo>
                  <a:pt x="9497334" y="380475"/>
                </a:lnTo>
                <a:lnTo>
                  <a:pt x="9439030" y="378027"/>
                </a:lnTo>
                <a:lnTo>
                  <a:pt x="9376025" y="369858"/>
                </a:lnTo>
                <a:lnTo>
                  <a:pt x="9324687" y="361415"/>
                </a:lnTo>
                <a:lnTo>
                  <a:pt x="9268051" y="357719"/>
                </a:lnTo>
                <a:lnTo>
                  <a:pt x="9222285" y="349735"/>
                </a:lnTo>
                <a:lnTo>
                  <a:pt x="9181328" y="343311"/>
                </a:lnTo>
                <a:lnTo>
                  <a:pt x="9132708" y="336556"/>
                </a:lnTo>
                <a:lnTo>
                  <a:pt x="9081074" y="330825"/>
                </a:lnTo>
                <a:lnTo>
                  <a:pt x="9030829" y="328277"/>
                </a:lnTo>
                <a:lnTo>
                  <a:pt x="8978861" y="321254"/>
                </a:lnTo>
                <a:lnTo>
                  <a:pt x="8919115" y="315636"/>
                </a:lnTo>
                <a:lnTo>
                  <a:pt x="8862313" y="308800"/>
                </a:lnTo>
                <a:lnTo>
                  <a:pt x="8803369" y="306254"/>
                </a:lnTo>
                <a:lnTo>
                  <a:pt x="8751718" y="304330"/>
                </a:lnTo>
                <a:lnTo>
                  <a:pt x="8708974" y="299734"/>
                </a:lnTo>
                <a:lnTo>
                  <a:pt x="8662681" y="296912"/>
                </a:lnTo>
                <a:lnTo>
                  <a:pt x="8599939" y="292204"/>
                </a:lnTo>
                <a:lnTo>
                  <a:pt x="8542355" y="286519"/>
                </a:lnTo>
                <a:lnTo>
                  <a:pt x="8485908" y="281715"/>
                </a:lnTo>
                <a:lnTo>
                  <a:pt x="8434478" y="276002"/>
                </a:lnTo>
                <a:lnTo>
                  <a:pt x="8390555" y="273496"/>
                </a:lnTo>
                <a:lnTo>
                  <a:pt x="8343736" y="268483"/>
                </a:lnTo>
                <a:lnTo>
                  <a:pt x="8295632" y="265475"/>
                </a:lnTo>
                <a:lnTo>
                  <a:pt x="8246956" y="264138"/>
                </a:lnTo>
                <a:lnTo>
                  <a:pt x="8198026" y="263544"/>
                </a:lnTo>
                <a:lnTo>
                  <a:pt x="8148983" y="263280"/>
                </a:lnTo>
                <a:lnTo>
                  <a:pt x="8087813" y="260012"/>
                </a:lnTo>
                <a:lnTo>
                  <a:pt x="8030114" y="254016"/>
                </a:lnTo>
                <a:lnTo>
                  <a:pt x="7970965" y="252977"/>
                </a:lnTo>
                <a:lnTo>
                  <a:pt x="7910067" y="245391"/>
                </a:lnTo>
                <a:lnTo>
                  <a:pt x="7854191" y="242679"/>
                </a:lnTo>
                <a:lnTo>
                  <a:pt x="7802766" y="242209"/>
                </a:lnTo>
                <a:lnTo>
                  <a:pt x="7758843" y="242099"/>
                </a:lnTo>
                <a:lnTo>
                  <a:pt x="7712025" y="242051"/>
                </a:lnTo>
                <a:lnTo>
                  <a:pt x="7667041" y="242029"/>
                </a:lnTo>
                <a:lnTo>
                  <a:pt x="7608494" y="242017"/>
                </a:lnTo>
                <a:lnTo>
                  <a:pt x="7546790" y="242013"/>
                </a:lnTo>
                <a:lnTo>
                  <a:pt x="7483746" y="233678"/>
                </a:lnTo>
                <a:lnTo>
                  <a:pt x="7429211" y="231917"/>
                </a:lnTo>
                <a:lnTo>
                  <a:pt x="7370610" y="231612"/>
                </a:lnTo>
                <a:lnTo>
                  <a:pt x="7325009" y="231540"/>
                </a:lnTo>
                <a:lnTo>
                  <a:pt x="7262656" y="231500"/>
                </a:lnTo>
                <a:lnTo>
                  <a:pt x="7205255" y="225897"/>
                </a:lnTo>
                <a:lnTo>
                  <a:pt x="7151715" y="221931"/>
                </a:lnTo>
                <a:lnTo>
                  <a:pt x="7096080" y="221147"/>
                </a:lnTo>
                <a:lnTo>
                  <a:pt x="7040029" y="220993"/>
                </a:lnTo>
                <a:lnTo>
                  <a:pt x="6978195" y="212626"/>
                </a:lnTo>
                <a:lnTo>
                  <a:pt x="6928269" y="207958"/>
                </a:lnTo>
                <a:lnTo>
                  <a:pt x="6870972" y="202286"/>
                </a:lnTo>
                <a:lnTo>
                  <a:pt x="6809690" y="200369"/>
                </a:lnTo>
                <a:lnTo>
                  <a:pt x="6749920" y="200037"/>
                </a:lnTo>
                <a:lnTo>
                  <a:pt x="6704045" y="199960"/>
                </a:lnTo>
                <a:lnTo>
                  <a:pt x="6641539" y="196796"/>
                </a:lnTo>
                <a:lnTo>
                  <a:pt x="6584024" y="191570"/>
                </a:lnTo>
                <a:lnTo>
                  <a:pt x="6538677" y="190347"/>
                </a:lnTo>
                <a:lnTo>
                  <a:pt x="6491227" y="189804"/>
                </a:lnTo>
                <a:lnTo>
                  <a:pt x="6440831" y="183909"/>
                </a:lnTo>
                <a:lnTo>
                  <a:pt x="6381617" y="179842"/>
                </a:lnTo>
                <a:lnTo>
                  <a:pt x="6327246" y="179137"/>
                </a:lnTo>
                <a:lnTo>
                  <a:pt x="6278120" y="178929"/>
                </a:lnTo>
                <a:lnTo>
                  <a:pt x="6218981" y="178867"/>
                </a:lnTo>
                <a:lnTo>
                  <a:pt x="6173665" y="178852"/>
                </a:lnTo>
                <a:lnTo>
                  <a:pt x="6129347" y="178846"/>
                </a:lnTo>
                <a:lnTo>
                  <a:pt x="6085084" y="177673"/>
                </a:lnTo>
                <a:lnTo>
                  <a:pt x="6038116" y="173252"/>
                </a:lnTo>
                <a:lnTo>
                  <a:pt x="5993064" y="170508"/>
                </a:lnTo>
                <a:lnTo>
                  <a:pt x="5949645" y="169288"/>
                </a:lnTo>
                <a:lnTo>
                  <a:pt x="5889248" y="167431"/>
                </a:lnTo>
                <a:lnTo>
                  <a:pt x="5826262" y="160036"/>
                </a:lnTo>
                <a:lnTo>
                  <a:pt x="5764563" y="155331"/>
                </a:lnTo>
                <a:lnTo>
                  <a:pt x="5719407" y="150845"/>
                </a:lnTo>
                <a:lnTo>
                  <a:pt x="5675941" y="148850"/>
                </a:lnTo>
                <a:lnTo>
                  <a:pt x="5633226" y="144845"/>
                </a:lnTo>
                <a:lnTo>
                  <a:pt x="5589675" y="140334"/>
                </a:lnTo>
                <a:lnTo>
                  <a:pt x="5543023" y="138330"/>
                </a:lnTo>
                <a:lnTo>
                  <a:pt x="5493077" y="131612"/>
                </a:lnTo>
                <a:lnTo>
                  <a:pt x="5439284" y="127802"/>
                </a:lnTo>
                <a:lnTo>
                  <a:pt x="5396244" y="123791"/>
                </a:lnTo>
                <a:lnTo>
                  <a:pt x="5350989" y="119279"/>
                </a:lnTo>
                <a:lnTo>
                  <a:pt x="5289559" y="115569"/>
                </a:lnTo>
                <a:lnTo>
                  <a:pt x="5226224" y="107548"/>
                </a:lnTo>
                <a:lnTo>
                  <a:pt x="5167584" y="105854"/>
                </a:lnTo>
                <a:lnTo>
                  <a:pt x="5105755" y="105352"/>
                </a:lnTo>
                <a:lnTo>
                  <a:pt x="5042982" y="102084"/>
                </a:lnTo>
                <a:lnTo>
                  <a:pt x="4979929" y="96826"/>
                </a:lnTo>
                <a:lnTo>
                  <a:pt x="4916793" y="95269"/>
                </a:lnTo>
                <a:lnTo>
                  <a:pt x="4859871" y="94807"/>
                </a:lnTo>
                <a:lnTo>
                  <a:pt x="4807131" y="94670"/>
                </a:lnTo>
                <a:lnTo>
                  <a:pt x="4756409" y="91510"/>
                </a:lnTo>
                <a:lnTo>
                  <a:pt x="4709795" y="86284"/>
                </a:lnTo>
                <a:lnTo>
                  <a:pt x="4657768" y="84736"/>
                </a:lnTo>
                <a:lnTo>
                  <a:pt x="4603857" y="78624"/>
                </a:lnTo>
                <a:lnTo>
                  <a:pt x="4547497" y="74557"/>
                </a:lnTo>
                <a:lnTo>
                  <a:pt x="4488928" y="72682"/>
                </a:lnTo>
                <a:lnTo>
                  <a:pt x="4432205" y="65281"/>
                </a:lnTo>
                <a:lnTo>
                  <a:pt x="4384057" y="60575"/>
                </a:lnTo>
                <a:lnTo>
                  <a:pt x="4331576" y="54892"/>
                </a:lnTo>
                <a:lnTo>
                  <a:pt x="4277511" y="47382"/>
                </a:lnTo>
                <a:lnTo>
                  <a:pt x="4221499" y="43574"/>
                </a:lnTo>
                <a:lnTo>
                  <a:pt x="4158629" y="36856"/>
                </a:lnTo>
                <a:lnTo>
                  <a:pt x="4095547" y="33046"/>
                </a:lnTo>
                <a:lnTo>
                  <a:pt x="4033056" y="23353"/>
                </a:lnTo>
                <a:lnTo>
                  <a:pt x="3978012" y="14747"/>
                </a:lnTo>
                <a:lnTo>
                  <a:pt x="3926477" y="10507"/>
                </a:lnTo>
                <a:lnTo>
                  <a:pt x="3867079" y="2307"/>
                </a:lnTo>
                <a:lnTo>
                  <a:pt x="3806001" y="582"/>
                </a:lnTo>
                <a:lnTo>
                  <a:pt x="3760990" y="179"/>
                </a:lnTo>
                <a:lnTo>
                  <a:pt x="3717589" y="0"/>
                </a:lnTo>
                <a:lnTo>
                  <a:pt x="3659282" y="5488"/>
                </a:lnTo>
                <a:lnTo>
                  <a:pt x="3599372" y="8934"/>
                </a:lnTo>
                <a:lnTo>
                  <a:pt x="3542757" y="9955"/>
                </a:lnTo>
                <a:lnTo>
                  <a:pt x="3484526" y="18705"/>
                </a:lnTo>
                <a:lnTo>
                  <a:pt x="3430219" y="27148"/>
                </a:lnTo>
                <a:lnTo>
                  <a:pt x="3376564" y="31339"/>
                </a:lnTo>
                <a:lnTo>
                  <a:pt x="3325961" y="39470"/>
                </a:lnTo>
                <a:lnTo>
                  <a:pt x="3269996" y="52698"/>
                </a:lnTo>
                <a:lnTo>
                  <a:pt x="3214488" y="66576"/>
                </a:lnTo>
                <a:lnTo>
                  <a:pt x="3163814" y="77077"/>
                </a:lnTo>
                <a:lnTo>
                  <a:pt x="3109026" y="91105"/>
                </a:lnTo>
                <a:lnTo>
                  <a:pt x="3053674" y="108651"/>
                </a:lnTo>
                <a:lnTo>
                  <a:pt x="2993250" y="129924"/>
                </a:lnTo>
                <a:lnTo>
                  <a:pt x="2938775" y="142770"/>
                </a:lnTo>
                <a:lnTo>
                  <a:pt x="2875840" y="161164"/>
                </a:lnTo>
                <a:lnTo>
                  <a:pt x="2818722" y="175704"/>
                </a:lnTo>
                <a:lnTo>
                  <a:pt x="2759468" y="186833"/>
                </a:lnTo>
                <a:lnTo>
                  <a:pt x="2705955" y="203535"/>
                </a:lnTo>
                <a:lnTo>
                  <a:pt x="2643839" y="220971"/>
                </a:lnTo>
                <a:lnTo>
                  <a:pt x="2587242" y="231488"/>
                </a:lnTo>
                <a:lnTo>
                  <a:pt x="2532257" y="242013"/>
                </a:lnTo>
                <a:lnTo>
                  <a:pt x="2480091" y="252541"/>
                </a:lnTo>
                <a:lnTo>
                  <a:pt x="2417061" y="263069"/>
                </a:lnTo>
                <a:lnTo>
                  <a:pt x="2371594" y="268918"/>
                </a:lnTo>
                <a:lnTo>
                  <a:pt x="2327989" y="271517"/>
                </a:lnTo>
                <a:lnTo>
                  <a:pt x="2285213" y="275792"/>
                </a:lnTo>
                <a:lnTo>
                  <a:pt x="2242805" y="281592"/>
                </a:lnTo>
                <a:lnTo>
                  <a:pt x="2179468" y="290264"/>
                </a:lnTo>
                <a:lnTo>
                  <a:pt x="2118587" y="293353"/>
                </a:lnTo>
                <a:lnTo>
                  <a:pt x="2067534" y="294269"/>
                </a:lnTo>
                <a:lnTo>
                  <a:pt x="2010162" y="294540"/>
                </a:lnTo>
                <a:lnTo>
                  <a:pt x="1956769" y="294620"/>
                </a:lnTo>
                <a:lnTo>
                  <a:pt x="1908453" y="294644"/>
                </a:lnTo>
                <a:lnTo>
                  <a:pt x="1849554" y="294651"/>
                </a:lnTo>
                <a:lnTo>
                  <a:pt x="1804293" y="294653"/>
                </a:lnTo>
                <a:lnTo>
                  <a:pt x="1756881" y="291534"/>
                </a:lnTo>
                <a:lnTo>
                  <a:pt x="1693509" y="286321"/>
                </a:lnTo>
                <a:lnTo>
                  <a:pt x="1635738" y="284776"/>
                </a:lnTo>
                <a:lnTo>
                  <a:pt x="1591501" y="283245"/>
                </a:lnTo>
                <a:lnTo>
                  <a:pt x="1529474" y="276975"/>
                </a:lnTo>
                <a:lnTo>
                  <a:pt x="1476911" y="273428"/>
                </a:lnTo>
                <a:lnTo>
                  <a:pt x="1433953" y="268453"/>
                </a:lnTo>
                <a:lnTo>
                  <a:pt x="1387565" y="265461"/>
                </a:lnTo>
                <a:lnTo>
                  <a:pt x="1324769" y="263778"/>
                </a:lnTo>
                <a:lnTo>
                  <a:pt x="1267219" y="257619"/>
                </a:lnTo>
                <a:lnTo>
                  <a:pt x="1213650" y="253543"/>
                </a:lnTo>
                <a:lnTo>
                  <a:pt x="1151769" y="249619"/>
                </a:lnTo>
                <a:lnTo>
                  <a:pt x="1099316" y="244266"/>
                </a:lnTo>
                <a:lnTo>
                  <a:pt x="1039671" y="236868"/>
                </a:lnTo>
                <a:lnTo>
                  <a:pt x="980184" y="233079"/>
                </a:lnTo>
                <a:lnTo>
                  <a:pt x="927463" y="231956"/>
                </a:lnTo>
                <a:lnTo>
                  <a:pt x="867728" y="224341"/>
                </a:lnTo>
                <a:lnTo>
                  <a:pt x="821483" y="220788"/>
                </a:lnTo>
                <a:lnTo>
                  <a:pt x="780004" y="215811"/>
                </a:lnTo>
                <a:lnTo>
                  <a:pt x="734273" y="212819"/>
                </a:lnTo>
                <a:lnTo>
                  <a:pt x="671847" y="211135"/>
                </a:lnTo>
                <a:lnTo>
                  <a:pt x="614356" y="210636"/>
                </a:lnTo>
                <a:lnTo>
                  <a:pt x="554817" y="210488"/>
                </a:lnTo>
                <a:lnTo>
                  <a:pt x="498182" y="210444"/>
                </a:lnTo>
                <a:lnTo>
                  <a:pt x="438897" y="210432"/>
                </a:lnTo>
                <a:lnTo>
                  <a:pt x="376944" y="210427"/>
                </a:lnTo>
                <a:lnTo>
                  <a:pt x="322646" y="210426"/>
                </a:lnTo>
                <a:lnTo>
                  <a:pt x="262104" y="210426"/>
                </a:lnTo>
                <a:lnTo>
                  <a:pt x="210891" y="210426"/>
                </a:lnTo>
                <a:lnTo>
                  <a:pt x="154902" y="216015"/>
                </a:lnTo>
                <a:lnTo>
                  <a:pt x="93860" y="219491"/>
                </a:lnTo>
                <a:lnTo>
                  <a:pt x="36909" y="226110"/>
                </a:lnTo>
                <a:lnTo>
                  <a:pt x="0" y="2314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1400290" y="2607946"/>
            <a:ext cx="2441361" cy="476904"/>
            <a:chOff x="1400290" y="2607946"/>
            <a:chExt cx="2441361" cy="476904"/>
          </a:xfrm>
        </p:grpSpPr>
        <p:sp>
          <p:nvSpPr>
            <p:cNvPr id="51" name="Freeform 50"/>
            <p:cNvSpPr/>
            <p:nvPr/>
          </p:nvSpPr>
          <p:spPr>
            <a:xfrm>
              <a:off x="1400290" y="2779523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42114" y="0"/>
                  </a:moveTo>
                  <a:lnTo>
                    <a:pt x="26473" y="27556"/>
                  </a:lnTo>
                  <a:lnTo>
                    <a:pt x="10905" y="86898"/>
                  </a:lnTo>
                  <a:lnTo>
                    <a:pt x="6016" y="120510"/>
                  </a:lnTo>
                  <a:lnTo>
                    <a:pt x="7502" y="171147"/>
                  </a:lnTo>
                  <a:lnTo>
                    <a:pt x="1828" y="233892"/>
                  </a:lnTo>
                  <a:lnTo>
                    <a:pt x="541" y="27558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38286" y="2811108"/>
              <a:ext cx="264447" cy="265010"/>
            </a:xfrm>
            <a:custGeom>
              <a:avLst/>
              <a:gdLst/>
              <a:ahLst/>
              <a:cxnLst/>
              <a:rect l="0" t="0" r="0" b="0"/>
              <a:pathLst>
                <a:path w="264447" h="265010">
                  <a:moveTo>
                    <a:pt x="125216" y="0"/>
                  </a:moveTo>
                  <a:lnTo>
                    <a:pt x="93934" y="9576"/>
                  </a:lnTo>
                  <a:lnTo>
                    <a:pt x="35040" y="47326"/>
                  </a:lnTo>
                  <a:lnTo>
                    <a:pt x="16349" y="75244"/>
                  </a:lnTo>
                  <a:lnTo>
                    <a:pt x="4572" y="106913"/>
                  </a:lnTo>
                  <a:lnTo>
                    <a:pt x="0" y="158942"/>
                  </a:lnTo>
                  <a:lnTo>
                    <a:pt x="1714" y="185285"/>
                  </a:lnTo>
                  <a:lnTo>
                    <a:pt x="10275" y="208691"/>
                  </a:lnTo>
                  <a:lnTo>
                    <a:pt x="33838" y="241599"/>
                  </a:lnTo>
                  <a:lnTo>
                    <a:pt x="56138" y="256726"/>
                  </a:lnTo>
                  <a:lnTo>
                    <a:pt x="80477" y="265009"/>
                  </a:lnTo>
                  <a:lnTo>
                    <a:pt x="113910" y="263095"/>
                  </a:lnTo>
                  <a:lnTo>
                    <a:pt x="146043" y="253949"/>
                  </a:lnTo>
                  <a:lnTo>
                    <a:pt x="185222" y="230491"/>
                  </a:lnTo>
                  <a:lnTo>
                    <a:pt x="215838" y="203327"/>
                  </a:lnTo>
                  <a:lnTo>
                    <a:pt x="249457" y="152352"/>
                  </a:lnTo>
                  <a:lnTo>
                    <a:pt x="256474" y="131274"/>
                  </a:lnTo>
                  <a:lnTo>
                    <a:pt x="258422" y="107477"/>
                  </a:lnTo>
                  <a:lnTo>
                    <a:pt x="256451" y="75519"/>
                  </a:lnTo>
                  <a:lnTo>
                    <a:pt x="263872" y="58521"/>
                  </a:lnTo>
                  <a:lnTo>
                    <a:pt x="264446" y="50712"/>
                  </a:lnTo>
                  <a:lnTo>
                    <a:pt x="258846" y="35797"/>
                  </a:lnTo>
                  <a:lnTo>
                    <a:pt x="242319" y="24489"/>
                  </a:lnTo>
                  <a:lnTo>
                    <a:pt x="181091" y="3421"/>
                  </a:lnTo>
                  <a:lnTo>
                    <a:pt x="1568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38541" y="2790051"/>
              <a:ext cx="273701" cy="256611"/>
            </a:xfrm>
            <a:custGeom>
              <a:avLst/>
              <a:gdLst/>
              <a:ahLst/>
              <a:cxnLst/>
              <a:rect l="0" t="0" r="0" b="0"/>
              <a:pathLst>
                <a:path w="273701" h="256611">
                  <a:moveTo>
                    <a:pt x="140816" y="0"/>
                  </a:moveTo>
                  <a:lnTo>
                    <a:pt x="98124" y="14573"/>
                  </a:lnTo>
                  <a:lnTo>
                    <a:pt x="78558" y="27534"/>
                  </a:lnTo>
                  <a:lnTo>
                    <a:pt x="43814" y="58212"/>
                  </a:lnTo>
                  <a:lnTo>
                    <a:pt x="34034" y="63374"/>
                  </a:lnTo>
                  <a:lnTo>
                    <a:pt x="20048" y="78469"/>
                  </a:lnTo>
                  <a:lnTo>
                    <a:pt x="9932" y="99216"/>
                  </a:lnTo>
                  <a:lnTo>
                    <a:pt x="0" y="141442"/>
                  </a:lnTo>
                  <a:lnTo>
                    <a:pt x="1412" y="165808"/>
                  </a:lnTo>
                  <a:lnTo>
                    <a:pt x="14374" y="199257"/>
                  </a:lnTo>
                  <a:lnTo>
                    <a:pt x="33032" y="225806"/>
                  </a:lnTo>
                  <a:lnTo>
                    <a:pt x="58967" y="242901"/>
                  </a:lnTo>
                  <a:lnTo>
                    <a:pt x="88878" y="255375"/>
                  </a:lnTo>
                  <a:lnTo>
                    <a:pt x="109544" y="256610"/>
                  </a:lnTo>
                  <a:lnTo>
                    <a:pt x="169150" y="244796"/>
                  </a:lnTo>
                  <a:lnTo>
                    <a:pt x="201854" y="233709"/>
                  </a:lnTo>
                  <a:lnTo>
                    <a:pt x="241849" y="202901"/>
                  </a:lnTo>
                  <a:lnTo>
                    <a:pt x="263428" y="176712"/>
                  </a:lnTo>
                  <a:lnTo>
                    <a:pt x="271349" y="153798"/>
                  </a:lnTo>
                  <a:lnTo>
                    <a:pt x="273700" y="129186"/>
                  </a:lnTo>
                  <a:lnTo>
                    <a:pt x="262661" y="68485"/>
                  </a:lnTo>
                  <a:lnTo>
                    <a:pt x="257141" y="58525"/>
                  </a:lnTo>
                  <a:lnTo>
                    <a:pt x="241649" y="44339"/>
                  </a:lnTo>
                  <a:lnTo>
                    <a:pt x="219946" y="37254"/>
                  </a:lnTo>
                  <a:lnTo>
                    <a:pt x="199382" y="35275"/>
                  </a:lnTo>
                  <a:lnTo>
                    <a:pt x="193898" y="36385"/>
                  </a:lnTo>
                  <a:lnTo>
                    <a:pt x="18293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55737" y="2684766"/>
              <a:ext cx="23745" cy="305328"/>
            </a:xfrm>
            <a:custGeom>
              <a:avLst/>
              <a:gdLst/>
              <a:ahLst/>
              <a:cxnLst/>
              <a:rect l="0" t="0" r="0" b="0"/>
              <a:pathLst>
                <a:path w="23745" h="305328">
                  <a:moveTo>
                    <a:pt x="23744" y="0"/>
                  </a:moveTo>
                  <a:lnTo>
                    <a:pt x="16509" y="27557"/>
                  </a:lnTo>
                  <a:lnTo>
                    <a:pt x="13866" y="86899"/>
                  </a:lnTo>
                  <a:lnTo>
                    <a:pt x="11165" y="119340"/>
                  </a:lnTo>
                  <a:lnTo>
                    <a:pt x="0" y="163912"/>
                  </a:lnTo>
                  <a:lnTo>
                    <a:pt x="1810" y="224014"/>
                  </a:lnTo>
                  <a:lnTo>
                    <a:pt x="2428" y="268366"/>
                  </a:lnTo>
                  <a:lnTo>
                    <a:pt x="268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21554" y="2821637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81045" y="17958"/>
                  </a:lnTo>
                  <a:lnTo>
                    <a:pt x="131038" y="31667"/>
                  </a:lnTo>
                  <a:lnTo>
                    <a:pt x="71118" y="45639"/>
                  </a:lnTo>
                  <a:lnTo>
                    <a:pt x="17814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39297" y="2853222"/>
              <a:ext cx="143505" cy="132163"/>
            </a:xfrm>
            <a:custGeom>
              <a:avLst/>
              <a:gdLst/>
              <a:ahLst/>
              <a:cxnLst/>
              <a:rect l="0" t="0" r="0" b="0"/>
              <a:pathLst>
                <a:path w="143505" h="132163">
                  <a:moveTo>
                    <a:pt x="77055" y="21057"/>
                  </a:moveTo>
                  <a:lnTo>
                    <a:pt x="60287" y="15468"/>
                  </a:lnTo>
                  <a:lnTo>
                    <a:pt x="53008" y="16161"/>
                  </a:lnTo>
                  <a:lnTo>
                    <a:pt x="38681" y="23171"/>
                  </a:lnTo>
                  <a:lnTo>
                    <a:pt x="17462" y="40271"/>
                  </a:lnTo>
                  <a:lnTo>
                    <a:pt x="1946" y="65745"/>
                  </a:lnTo>
                  <a:lnTo>
                    <a:pt x="0" y="85372"/>
                  </a:lnTo>
                  <a:lnTo>
                    <a:pt x="4204" y="104624"/>
                  </a:lnTo>
                  <a:lnTo>
                    <a:pt x="13871" y="120979"/>
                  </a:lnTo>
                  <a:lnTo>
                    <a:pt x="22064" y="126276"/>
                  </a:lnTo>
                  <a:lnTo>
                    <a:pt x="43646" y="132162"/>
                  </a:lnTo>
                  <a:lnTo>
                    <a:pt x="76515" y="129886"/>
                  </a:lnTo>
                  <a:lnTo>
                    <a:pt x="94752" y="121678"/>
                  </a:lnTo>
                  <a:lnTo>
                    <a:pt x="125524" y="97345"/>
                  </a:lnTo>
                  <a:lnTo>
                    <a:pt x="141459" y="71347"/>
                  </a:lnTo>
                  <a:lnTo>
                    <a:pt x="143504" y="51597"/>
                  </a:lnTo>
                  <a:lnTo>
                    <a:pt x="1402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96537" y="2632124"/>
              <a:ext cx="14655" cy="315856"/>
            </a:xfrm>
            <a:custGeom>
              <a:avLst/>
              <a:gdLst/>
              <a:ahLst/>
              <a:cxnLst/>
              <a:rect l="0" t="0" r="0" b="0"/>
              <a:pathLst>
                <a:path w="14655" h="315856">
                  <a:moveTo>
                    <a:pt x="14654" y="0"/>
                  </a:moveTo>
                  <a:lnTo>
                    <a:pt x="0" y="58617"/>
                  </a:lnTo>
                  <a:lnTo>
                    <a:pt x="3267" y="113961"/>
                  </a:lnTo>
                  <a:lnTo>
                    <a:pt x="12058" y="176885"/>
                  </a:lnTo>
                  <a:lnTo>
                    <a:pt x="11161" y="203788"/>
                  </a:lnTo>
                  <a:lnTo>
                    <a:pt x="1011" y="234427"/>
                  </a:lnTo>
                  <a:lnTo>
                    <a:pt x="3164" y="282396"/>
                  </a:lnTo>
                  <a:lnTo>
                    <a:pt x="412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69119" y="2632124"/>
              <a:ext cx="25312" cy="284270"/>
            </a:xfrm>
            <a:custGeom>
              <a:avLst/>
              <a:gdLst/>
              <a:ahLst/>
              <a:cxnLst/>
              <a:rect l="0" t="0" r="0" b="0"/>
              <a:pathLst>
                <a:path w="25312" h="284270">
                  <a:moveTo>
                    <a:pt x="21057" y="0"/>
                  </a:moveTo>
                  <a:lnTo>
                    <a:pt x="12724" y="60383"/>
                  </a:lnTo>
                  <a:lnTo>
                    <a:pt x="14298" y="111868"/>
                  </a:lnTo>
                  <a:lnTo>
                    <a:pt x="25311" y="171186"/>
                  </a:lnTo>
                  <a:lnTo>
                    <a:pt x="22558" y="196575"/>
                  </a:lnTo>
                  <a:lnTo>
                    <a:pt x="14093" y="233719"/>
                  </a:lnTo>
                  <a:lnTo>
                    <a:pt x="8465" y="26500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12177" y="2607946"/>
              <a:ext cx="329474" cy="449247"/>
            </a:xfrm>
            <a:custGeom>
              <a:avLst/>
              <a:gdLst/>
              <a:ahLst/>
              <a:cxnLst/>
              <a:rect l="0" t="0" r="0" b="0"/>
              <a:pathLst>
                <a:path w="329474" h="449247">
                  <a:moveTo>
                    <a:pt x="56983" y="24178"/>
                  </a:moveTo>
                  <a:lnTo>
                    <a:pt x="27675" y="59075"/>
                  </a:lnTo>
                  <a:lnTo>
                    <a:pt x="1339" y="119225"/>
                  </a:lnTo>
                  <a:lnTo>
                    <a:pt x="0" y="122638"/>
                  </a:lnTo>
                  <a:lnTo>
                    <a:pt x="1632" y="117071"/>
                  </a:lnTo>
                  <a:lnTo>
                    <a:pt x="46897" y="54630"/>
                  </a:lnTo>
                  <a:lnTo>
                    <a:pt x="70762" y="26961"/>
                  </a:lnTo>
                  <a:lnTo>
                    <a:pt x="91184" y="12547"/>
                  </a:lnTo>
                  <a:lnTo>
                    <a:pt x="115857" y="2241"/>
                  </a:lnTo>
                  <a:lnTo>
                    <a:pt x="142421" y="0"/>
                  </a:lnTo>
                  <a:lnTo>
                    <a:pt x="167485" y="4074"/>
                  </a:lnTo>
                  <a:lnTo>
                    <a:pt x="186423" y="13683"/>
                  </a:lnTo>
                  <a:lnTo>
                    <a:pt x="192410" y="21860"/>
                  </a:lnTo>
                  <a:lnTo>
                    <a:pt x="199061" y="43425"/>
                  </a:lnTo>
                  <a:lnTo>
                    <a:pt x="197216" y="81873"/>
                  </a:lnTo>
                  <a:lnTo>
                    <a:pt x="189261" y="117312"/>
                  </a:lnTo>
                  <a:lnTo>
                    <a:pt x="173906" y="144450"/>
                  </a:lnTo>
                  <a:lnTo>
                    <a:pt x="133981" y="188900"/>
                  </a:lnTo>
                  <a:lnTo>
                    <a:pt x="130542" y="190144"/>
                  </a:lnTo>
                  <a:lnTo>
                    <a:pt x="129419" y="187465"/>
                  </a:lnTo>
                  <a:lnTo>
                    <a:pt x="129840" y="182169"/>
                  </a:lnTo>
                  <a:lnTo>
                    <a:pt x="133631" y="177468"/>
                  </a:lnTo>
                  <a:lnTo>
                    <a:pt x="155733" y="165264"/>
                  </a:lnTo>
                  <a:lnTo>
                    <a:pt x="185678" y="155408"/>
                  </a:lnTo>
                  <a:lnTo>
                    <a:pt x="222497" y="153138"/>
                  </a:lnTo>
                  <a:lnTo>
                    <a:pt x="245189" y="156753"/>
                  </a:lnTo>
                  <a:lnTo>
                    <a:pt x="263852" y="165378"/>
                  </a:lnTo>
                  <a:lnTo>
                    <a:pt x="316470" y="210435"/>
                  </a:lnTo>
                  <a:lnTo>
                    <a:pt x="324389" y="230571"/>
                  </a:lnTo>
                  <a:lnTo>
                    <a:pt x="329473" y="281626"/>
                  </a:lnTo>
                  <a:lnTo>
                    <a:pt x="328138" y="335602"/>
                  </a:lnTo>
                  <a:lnTo>
                    <a:pt x="307770" y="381272"/>
                  </a:lnTo>
                  <a:lnTo>
                    <a:pt x="281217" y="418499"/>
                  </a:lnTo>
                  <a:lnTo>
                    <a:pt x="254834" y="435552"/>
                  </a:lnTo>
                  <a:lnTo>
                    <a:pt x="224790" y="448013"/>
                  </a:lnTo>
                  <a:lnTo>
                    <a:pt x="204094" y="449246"/>
                  </a:lnTo>
                  <a:lnTo>
                    <a:pt x="156622" y="440505"/>
                  </a:lnTo>
                  <a:lnTo>
                    <a:pt x="111193" y="415756"/>
                  </a:lnTo>
                  <a:lnTo>
                    <a:pt x="88569" y="403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763198" y="3432290"/>
            <a:ext cx="1696767" cy="368498"/>
            <a:chOff x="1763198" y="3432290"/>
            <a:chExt cx="1696767" cy="368498"/>
          </a:xfrm>
        </p:grpSpPr>
        <p:sp>
          <p:nvSpPr>
            <p:cNvPr id="61" name="Freeform 60"/>
            <p:cNvSpPr/>
            <p:nvPr/>
          </p:nvSpPr>
          <p:spPr>
            <a:xfrm>
              <a:off x="1763198" y="3453347"/>
              <a:ext cx="16119" cy="347441"/>
            </a:xfrm>
            <a:custGeom>
              <a:avLst/>
              <a:gdLst/>
              <a:ahLst/>
              <a:cxnLst/>
              <a:rect l="0" t="0" r="0" b="0"/>
              <a:pathLst>
                <a:path w="16119" h="34744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2998"/>
                  </a:lnTo>
                  <a:lnTo>
                    <a:pt x="8573" y="150864"/>
                  </a:lnTo>
                  <a:lnTo>
                    <a:pt x="14627" y="212684"/>
                  </a:lnTo>
                  <a:lnTo>
                    <a:pt x="15823" y="269955"/>
                  </a:lnTo>
                  <a:lnTo>
                    <a:pt x="16060" y="320090"/>
                  </a:lnTo>
                  <a:lnTo>
                    <a:pt x="1611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95129" y="3474404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19465" y="131226"/>
                  </a:lnTo>
                  <a:lnTo>
                    <a:pt x="20743" y="186275"/>
                  </a:lnTo>
                  <a:lnTo>
                    <a:pt x="20995" y="235970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12158" y="3449486"/>
              <a:ext cx="269775" cy="348543"/>
            </a:xfrm>
            <a:custGeom>
              <a:avLst/>
              <a:gdLst/>
              <a:ahLst/>
              <a:cxnLst/>
              <a:rect l="0" t="0" r="0" b="0"/>
              <a:pathLst>
                <a:path w="269775" h="348543">
                  <a:moveTo>
                    <a:pt x="61956" y="14389"/>
                  </a:moveTo>
                  <a:lnTo>
                    <a:pt x="0" y="64936"/>
                  </a:lnTo>
                  <a:lnTo>
                    <a:pt x="13214" y="32397"/>
                  </a:lnTo>
                  <a:lnTo>
                    <a:pt x="26254" y="19273"/>
                  </a:lnTo>
                  <a:lnTo>
                    <a:pt x="63222" y="1316"/>
                  </a:lnTo>
                  <a:lnTo>
                    <a:pt x="83576" y="0"/>
                  </a:lnTo>
                  <a:lnTo>
                    <a:pt x="103150" y="4484"/>
                  </a:lnTo>
                  <a:lnTo>
                    <a:pt x="119649" y="14276"/>
                  </a:lnTo>
                  <a:lnTo>
                    <a:pt x="124984" y="22503"/>
                  </a:lnTo>
                  <a:lnTo>
                    <a:pt x="130912" y="44122"/>
                  </a:lnTo>
                  <a:lnTo>
                    <a:pt x="128660" y="77011"/>
                  </a:lnTo>
                  <a:lnTo>
                    <a:pt x="120458" y="95254"/>
                  </a:lnTo>
                  <a:lnTo>
                    <a:pt x="96128" y="126029"/>
                  </a:lnTo>
                  <a:lnTo>
                    <a:pt x="95266" y="129760"/>
                  </a:lnTo>
                  <a:lnTo>
                    <a:pt x="98200" y="131078"/>
                  </a:lnTo>
                  <a:lnTo>
                    <a:pt x="144891" y="131488"/>
                  </a:lnTo>
                  <a:lnTo>
                    <a:pt x="198656" y="144872"/>
                  </a:lnTo>
                  <a:lnTo>
                    <a:pt x="224772" y="160546"/>
                  </a:lnTo>
                  <a:lnTo>
                    <a:pt x="247328" y="180007"/>
                  </a:lnTo>
                  <a:lnTo>
                    <a:pt x="263240" y="206181"/>
                  </a:lnTo>
                  <a:lnTo>
                    <a:pt x="269774" y="241752"/>
                  </a:lnTo>
                  <a:lnTo>
                    <a:pt x="266121" y="276338"/>
                  </a:lnTo>
                  <a:lnTo>
                    <a:pt x="257591" y="294978"/>
                  </a:lnTo>
                  <a:lnTo>
                    <a:pt x="233051" y="326007"/>
                  </a:lnTo>
                  <a:lnTo>
                    <a:pt x="207017" y="341987"/>
                  </a:lnTo>
                  <a:lnTo>
                    <a:pt x="165898" y="348542"/>
                  </a:lnTo>
                  <a:lnTo>
                    <a:pt x="139737" y="343835"/>
                  </a:lnTo>
                  <a:lnTo>
                    <a:pt x="82201" y="314771"/>
                  </a:lnTo>
                  <a:lnTo>
                    <a:pt x="72484" y="309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84725" y="359021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47937" y="3432290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7236" y="27556"/>
                  </a:lnTo>
                  <a:lnTo>
                    <a:pt x="9879" y="83779"/>
                  </a:lnTo>
                  <a:lnTo>
                    <a:pt x="15990" y="145880"/>
                  </a:lnTo>
                  <a:lnTo>
                    <a:pt x="20056" y="206067"/>
                  </a:lnTo>
                  <a:lnTo>
                    <a:pt x="23979" y="256777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96480" y="3474404"/>
              <a:ext cx="207149" cy="276755"/>
            </a:xfrm>
            <a:custGeom>
              <a:avLst/>
              <a:gdLst/>
              <a:ahLst/>
              <a:cxnLst/>
              <a:rect l="0" t="0" r="0" b="0"/>
              <a:pathLst>
                <a:path w="207149" h="276755">
                  <a:moveTo>
                    <a:pt x="72556" y="0"/>
                  </a:moveTo>
                  <a:lnTo>
                    <a:pt x="55788" y="5589"/>
                  </a:lnTo>
                  <a:lnTo>
                    <a:pt x="44437" y="17691"/>
                  </a:lnTo>
                  <a:lnTo>
                    <a:pt x="7542" y="75582"/>
                  </a:lnTo>
                  <a:lnTo>
                    <a:pt x="0" y="138043"/>
                  </a:lnTo>
                  <a:lnTo>
                    <a:pt x="4671" y="193254"/>
                  </a:lnTo>
                  <a:lnTo>
                    <a:pt x="19167" y="229616"/>
                  </a:lnTo>
                  <a:lnTo>
                    <a:pt x="38280" y="257027"/>
                  </a:lnTo>
                  <a:lnTo>
                    <a:pt x="64349" y="274378"/>
                  </a:lnTo>
                  <a:lnTo>
                    <a:pt x="84117" y="276754"/>
                  </a:lnTo>
                  <a:lnTo>
                    <a:pt x="125402" y="268747"/>
                  </a:lnTo>
                  <a:lnTo>
                    <a:pt x="151255" y="253674"/>
                  </a:lnTo>
                  <a:lnTo>
                    <a:pt x="173733" y="228800"/>
                  </a:lnTo>
                  <a:lnTo>
                    <a:pt x="201739" y="168208"/>
                  </a:lnTo>
                  <a:lnTo>
                    <a:pt x="207148" y="131208"/>
                  </a:lnTo>
                  <a:lnTo>
                    <a:pt x="202175" y="107447"/>
                  </a:lnTo>
                  <a:lnTo>
                    <a:pt x="175009" y="45423"/>
                  </a:lnTo>
                  <a:lnTo>
                    <a:pt x="1357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92814" y="3484932"/>
              <a:ext cx="267151" cy="288198"/>
            </a:xfrm>
            <a:custGeom>
              <a:avLst/>
              <a:gdLst/>
              <a:ahLst/>
              <a:cxnLst/>
              <a:rect l="0" t="0" r="0" b="0"/>
              <a:pathLst>
                <a:path w="267151" h="288198">
                  <a:moveTo>
                    <a:pt x="92077" y="0"/>
                  </a:moveTo>
                  <a:lnTo>
                    <a:pt x="68030" y="9576"/>
                  </a:lnTo>
                  <a:lnTo>
                    <a:pt x="53703" y="20243"/>
                  </a:lnTo>
                  <a:lnTo>
                    <a:pt x="26612" y="61798"/>
                  </a:lnTo>
                  <a:lnTo>
                    <a:pt x="4961" y="121222"/>
                  </a:lnTo>
                  <a:lnTo>
                    <a:pt x="0" y="174681"/>
                  </a:lnTo>
                  <a:lnTo>
                    <a:pt x="12173" y="231060"/>
                  </a:lnTo>
                  <a:lnTo>
                    <a:pt x="27717" y="257455"/>
                  </a:lnTo>
                  <a:lnTo>
                    <a:pt x="43585" y="269622"/>
                  </a:lnTo>
                  <a:lnTo>
                    <a:pt x="82369" y="286966"/>
                  </a:lnTo>
                  <a:lnTo>
                    <a:pt x="106090" y="288197"/>
                  </a:lnTo>
                  <a:lnTo>
                    <a:pt x="153856" y="279456"/>
                  </a:lnTo>
                  <a:lnTo>
                    <a:pt x="207707" y="251588"/>
                  </a:lnTo>
                  <a:lnTo>
                    <a:pt x="226526" y="236989"/>
                  </a:lnTo>
                  <a:lnTo>
                    <a:pt x="257860" y="188833"/>
                  </a:lnTo>
                  <a:lnTo>
                    <a:pt x="267150" y="152137"/>
                  </a:lnTo>
                  <a:lnTo>
                    <a:pt x="264313" y="117217"/>
                  </a:lnTo>
                  <a:lnTo>
                    <a:pt x="251704" y="73977"/>
                  </a:lnTo>
                  <a:lnTo>
                    <a:pt x="227896" y="34760"/>
                  </a:lnTo>
                  <a:lnTo>
                    <a:pt x="213273" y="20128"/>
                  </a:lnTo>
                  <a:lnTo>
                    <a:pt x="195074" y="9726"/>
                  </a:lnTo>
                  <a:lnTo>
                    <a:pt x="159510" y="2882"/>
                  </a:lnTo>
                  <a:lnTo>
                    <a:pt x="11313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653388" y="3327005"/>
            <a:ext cx="730471" cy="417724"/>
            <a:chOff x="3653388" y="3327005"/>
            <a:chExt cx="730471" cy="417724"/>
          </a:xfrm>
        </p:grpSpPr>
        <p:sp>
          <p:nvSpPr>
            <p:cNvPr id="69" name="Freeform 68"/>
            <p:cNvSpPr/>
            <p:nvPr/>
          </p:nvSpPr>
          <p:spPr>
            <a:xfrm>
              <a:off x="3653388" y="3516518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84974" y="361127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3533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16297" y="3327005"/>
              <a:ext cx="37175" cy="357970"/>
            </a:xfrm>
            <a:custGeom>
              <a:avLst/>
              <a:gdLst/>
              <a:ahLst/>
              <a:cxnLst/>
              <a:rect l="0" t="0" r="0" b="0"/>
              <a:pathLst>
                <a:path w="37175" h="357970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8251" y="131423"/>
                  </a:lnTo>
                  <a:lnTo>
                    <a:pt x="14563" y="183497"/>
                  </a:lnTo>
                  <a:lnTo>
                    <a:pt x="21246" y="230494"/>
                  </a:lnTo>
                  <a:lnTo>
                    <a:pt x="25046" y="281464"/>
                  </a:lnTo>
                  <a:lnTo>
                    <a:pt x="34768" y="339445"/>
                  </a:lnTo>
                  <a:lnTo>
                    <a:pt x="3717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13462" y="3327005"/>
              <a:ext cx="270397" cy="417724"/>
            </a:xfrm>
            <a:custGeom>
              <a:avLst/>
              <a:gdLst/>
              <a:ahLst/>
              <a:cxnLst/>
              <a:rect l="0" t="0" r="0" b="0"/>
              <a:pathLst>
                <a:path w="270397" h="417724">
                  <a:moveTo>
                    <a:pt x="76880" y="0"/>
                  </a:moveTo>
                  <a:lnTo>
                    <a:pt x="60112" y="5589"/>
                  </a:lnTo>
                  <a:lnTo>
                    <a:pt x="48760" y="17692"/>
                  </a:lnTo>
                  <a:lnTo>
                    <a:pt x="11866" y="81171"/>
                  </a:lnTo>
                  <a:lnTo>
                    <a:pt x="7801" y="85699"/>
                  </a:lnTo>
                  <a:lnTo>
                    <a:pt x="3921" y="85209"/>
                  </a:lnTo>
                  <a:lnTo>
                    <a:pt x="164" y="81373"/>
                  </a:lnTo>
                  <a:lnTo>
                    <a:pt x="0" y="76475"/>
                  </a:lnTo>
                  <a:lnTo>
                    <a:pt x="22620" y="39475"/>
                  </a:lnTo>
                  <a:lnTo>
                    <a:pt x="38726" y="26123"/>
                  </a:lnTo>
                  <a:lnTo>
                    <a:pt x="58753" y="17459"/>
                  </a:lnTo>
                  <a:lnTo>
                    <a:pt x="95165" y="13752"/>
                  </a:lnTo>
                  <a:lnTo>
                    <a:pt x="117762" y="17030"/>
                  </a:lnTo>
                  <a:lnTo>
                    <a:pt x="126361" y="21882"/>
                  </a:lnTo>
                  <a:lnTo>
                    <a:pt x="139036" y="36631"/>
                  </a:lnTo>
                  <a:lnTo>
                    <a:pt x="141714" y="45478"/>
                  </a:lnTo>
                  <a:lnTo>
                    <a:pt x="141570" y="64666"/>
                  </a:lnTo>
                  <a:lnTo>
                    <a:pt x="130775" y="105580"/>
                  </a:lnTo>
                  <a:lnTo>
                    <a:pt x="99987" y="166142"/>
                  </a:lnTo>
                  <a:lnTo>
                    <a:pt x="83640" y="178346"/>
                  </a:lnTo>
                  <a:lnTo>
                    <a:pt x="80216" y="179729"/>
                  </a:lnTo>
                  <a:lnTo>
                    <a:pt x="80274" y="178311"/>
                  </a:lnTo>
                  <a:lnTo>
                    <a:pt x="82652" y="175026"/>
                  </a:lnTo>
                  <a:lnTo>
                    <a:pt x="102767" y="164813"/>
                  </a:lnTo>
                  <a:lnTo>
                    <a:pt x="121140" y="164107"/>
                  </a:lnTo>
                  <a:lnTo>
                    <a:pt x="177984" y="170223"/>
                  </a:lnTo>
                  <a:lnTo>
                    <a:pt x="204453" y="185097"/>
                  </a:lnTo>
                  <a:lnTo>
                    <a:pt x="241526" y="217932"/>
                  </a:lnTo>
                  <a:lnTo>
                    <a:pt x="257205" y="244337"/>
                  </a:lnTo>
                  <a:lnTo>
                    <a:pt x="269260" y="274387"/>
                  </a:lnTo>
                  <a:lnTo>
                    <a:pt x="270396" y="295085"/>
                  </a:lnTo>
                  <a:lnTo>
                    <a:pt x="261594" y="336969"/>
                  </a:lnTo>
                  <a:lnTo>
                    <a:pt x="246383" y="362925"/>
                  </a:lnTo>
                  <a:lnTo>
                    <a:pt x="221469" y="385433"/>
                  </a:lnTo>
                  <a:lnTo>
                    <a:pt x="180440" y="405595"/>
                  </a:lnTo>
                  <a:lnTo>
                    <a:pt x="128488" y="417723"/>
                  </a:lnTo>
                  <a:lnTo>
                    <a:pt x="103327" y="417281"/>
                  </a:lnTo>
                  <a:lnTo>
                    <a:pt x="77177" y="405049"/>
                  </a:lnTo>
                  <a:lnTo>
                    <a:pt x="5582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558425" y="4199749"/>
            <a:ext cx="652767" cy="411734"/>
            <a:chOff x="2558425" y="4199749"/>
            <a:chExt cx="652767" cy="411734"/>
          </a:xfrm>
        </p:grpSpPr>
        <p:sp>
          <p:nvSpPr>
            <p:cNvPr id="74" name="Freeform 73"/>
            <p:cNvSpPr/>
            <p:nvPr/>
          </p:nvSpPr>
          <p:spPr>
            <a:xfrm>
              <a:off x="2716352" y="422192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1992" y="58617"/>
                  </a:lnTo>
                  <a:lnTo>
                    <a:pt x="9648" y="111621"/>
                  </a:lnTo>
                  <a:lnTo>
                    <a:pt x="2252" y="163339"/>
                  </a:lnTo>
                  <a:lnTo>
                    <a:pt x="445" y="22359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16352" y="4495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86717" y="4199749"/>
              <a:ext cx="242120" cy="334252"/>
            </a:xfrm>
            <a:custGeom>
              <a:avLst/>
              <a:gdLst/>
              <a:ahLst/>
              <a:cxnLst/>
              <a:rect l="0" t="0" r="0" b="0"/>
              <a:pathLst>
                <a:path w="242120" h="334252">
                  <a:moveTo>
                    <a:pt x="55977" y="11650"/>
                  </a:moveTo>
                  <a:lnTo>
                    <a:pt x="17603" y="40958"/>
                  </a:lnTo>
                  <a:lnTo>
                    <a:pt x="87" y="69432"/>
                  </a:lnTo>
                  <a:lnTo>
                    <a:pt x="0" y="67719"/>
                  </a:lnTo>
                  <a:lnTo>
                    <a:pt x="4192" y="56456"/>
                  </a:lnTo>
                  <a:lnTo>
                    <a:pt x="13854" y="39753"/>
                  </a:lnTo>
                  <a:lnTo>
                    <a:pt x="29067" y="26869"/>
                  </a:lnTo>
                  <a:lnTo>
                    <a:pt x="77650" y="353"/>
                  </a:lnTo>
                  <a:lnTo>
                    <a:pt x="98365" y="0"/>
                  </a:lnTo>
                  <a:lnTo>
                    <a:pt x="116150" y="6862"/>
                  </a:lnTo>
                  <a:lnTo>
                    <a:pt x="131853" y="18881"/>
                  </a:lnTo>
                  <a:lnTo>
                    <a:pt x="146632" y="35921"/>
                  </a:lnTo>
                  <a:lnTo>
                    <a:pt x="150338" y="45378"/>
                  </a:lnTo>
                  <a:lnTo>
                    <a:pt x="151338" y="65244"/>
                  </a:lnTo>
                  <a:lnTo>
                    <a:pt x="145323" y="96160"/>
                  </a:lnTo>
                  <a:lnTo>
                    <a:pt x="130543" y="121958"/>
                  </a:lnTo>
                  <a:lnTo>
                    <a:pt x="114854" y="133985"/>
                  </a:lnTo>
                  <a:lnTo>
                    <a:pt x="105757" y="138830"/>
                  </a:lnTo>
                  <a:lnTo>
                    <a:pt x="102032" y="139720"/>
                  </a:lnTo>
                  <a:lnTo>
                    <a:pt x="101888" y="137974"/>
                  </a:lnTo>
                  <a:lnTo>
                    <a:pt x="104132" y="134470"/>
                  </a:lnTo>
                  <a:lnTo>
                    <a:pt x="124057" y="123950"/>
                  </a:lnTo>
                  <a:lnTo>
                    <a:pt x="142387" y="123172"/>
                  </a:lnTo>
                  <a:lnTo>
                    <a:pt x="162232" y="127896"/>
                  </a:lnTo>
                  <a:lnTo>
                    <a:pt x="214032" y="156520"/>
                  </a:lnTo>
                  <a:lnTo>
                    <a:pt x="228779" y="173133"/>
                  </a:lnTo>
                  <a:lnTo>
                    <a:pt x="238063" y="193384"/>
                  </a:lnTo>
                  <a:lnTo>
                    <a:pt x="242119" y="229924"/>
                  </a:lnTo>
                  <a:lnTo>
                    <a:pt x="235263" y="263497"/>
                  </a:lnTo>
                  <a:lnTo>
                    <a:pt x="224957" y="285019"/>
                  </a:lnTo>
                  <a:lnTo>
                    <a:pt x="209458" y="300043"/>
                  </a:lnTo>
                  <a:lnTo>
                    <a:pt x="159507" y="329217"/>
                  </a:lnTo>
                  <a:lnTo>
                    <a:pt x="123437" y="334251"/>
                  </a:lnTo>
                  <a:lnTo>
                    <a:pt x="87562" y="327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58425" y="4553818"/>
              <a:ext cx="652767" cy="57665"/>
            </a:xfrm>
            <a:custGeom>
              <a:avLst/>
              <a:gdLst/>
              <a:ahLst/>
              <a:cxnLst/>
              <a:rect l="0" t="0" r="0" b="0"/>
              <a:pathLst>
                <a:path w="652767" h="57665">
                  <a:moveTo>
                    <a:pt x="652766" y="15549"/>
                  </a:moveTo>
                  <a:lnTo>
                    <a:pt x="594150" y="6485"/>
                  </a:lnTo>
                  <a:lnTo>
                    <a:pt x="534433" y="0"/>
                  </a:lnTo>
                  <a:lnTo>
                    <a:pt x="480303" y="4030"/>
                  </a:lnTo>
                  <a:lnTo>
                    <a:pt x="430616" y="12061"/>
                  </a:lnTo>
                  <a:lnTo>
                    <a:pt x="383653" y="15686"/>
                  </a:lnTo>
                  <a:lnTo>
                    <a:pt x="332694" y="23649"/>
                  </a:lnTo>
                  <a:lnTo>
                    <a:pt x="279380" y="32247"/>
                  </a:lnTo>
                  <a:lnTo>
                    <a:pt x="223159" y="36485"/>
                  </a:lnTo>
                  <a:lnTo>
                    <a:pt x="161583" y="44685"/>
                  </a:lnTo>
                  <a:lnTo>
                    <a:pt x="99638" y="52240"/>
                  </a:lnTo>
                  <a:lnTo>
                    <a:pt x="42260" y="56057"/>
                  </a:lnTo>
                  <a:lnTo>
                    <a:pt x="0" y="57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674324" y="4527253"/>
            <a:ext cx="884309" cy="494841"/>
            <a:chOff x="2674324" y="4527253"/>
            <a:chExt cx="884309" cy="494841"/>
          </a:xfrm>
        </p:grpSpPr>
        <p:sp>
          <p:nvSpPr>
            <p:cNvPr id="79" name="Freeform 78"/>
            <p:cNvSpPr/>
            <p:nvPr/>
          </p:nvSpPr>
          <p:spPr>
            <a:xfrm>
              <a:off x="2674324" y="4758880"/>
              <a:ext cx="10443" cy="263214"/>
            </a:xfrm>
            <a:custGeom>
              <a:avLst/>
              <a:gdLst/>
              <a:ahLst/>
              <a:cxnLst/>
              <a:rect l="0" t="0" r="0" b="0"/>
              <a:pathLst>
                <a:path w="10443" h="263214">
                  <a:moveTo>
                    <a:pt x="10442" y="0"/>
                  </a:moveTo>
                  <a:lnTo>
                    <a:pt x="2109" y="48931"/>
                  </a:lnTo>
                  <a:lnTo>
                    <a:pt x="348" y="108062"/>
                  </a:lnTo>
                  <a:lnTo>
                    <a:pt x="0" y="164802"/>
                  </a:lnTo>
                  <a:lnTo>
                    <a:pt x="3050" y="217951"/>
                  </a:lnTo>
                  <a:lnTo>
                    <a:pt x="10442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779523" y="4758880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21057" y="48931"/>
                  </a:lnTo>
                  <a:lnTo>
                    <a:pt x="21057" y="108062"/>
                  </a:lnTo>
                  <a:lnTo>
                    <a:pt x="19887" y="163632"/>
                  </a:lnTo>
                  <a:lnTo>
                    <a:pt x="6403" y="22046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893275" y="4685181"/>
              <a:ext cx="261205" cy="335619"/>
            </a:xfrm>
            <a:custGeom>
              <a:avLst/>
              <a:gdLst/>
              <a:ahLst/>
              <a:cxnLst/>
              <a:rect l="0" t="0" r="0" b="0"/>
              <a:pathLst>
                <a:path w="261205" h="335619">
                  <a:moveTo>
                    <a:pt x="54704" y="0"/>
                  </a:moveTo>
                  <a:lnTo>
                    <a:pt x="39063" y="17981"/>
                  </a:lnTo>
                  <a:lnTo>
                    <a:pt x="15097" y="73184"/>
                  </a:lnTo>
                  <a:lnTo>
                    <a:pt x="3566" y="89458"/>
                  </a:lnTo>
                  <a:lnTo>
                    <a:pt x="725" y="91224"/>
                  </a:lnTo>
                  <a:lnTo>
                    <a:pt x="0" y="88892"/>
                  </a:lnTo>
                  <a:lnTo>
                    <a:pt x="687" y="83828"/>
                  </a:lnTo>
                  <a:lnTo>
                    <a:pt x="18601" y="51654"/>
                  </a:lnTo>
                  <a:lnTo>
                    <a:pt x="31249" y="36216"/>
                  </a:lnTo>
                  <a:lnTo>
                    <a:pt x="57113" y="19959"/>
                  </a:lnTo>
                  <a:lnTo>
                    <a:pt x="92592" y="13323"/>
                  </a:lnTo>
                  <a:lnTo>
                    <a:pt x="127151" y="16946"/>
                  </a:lnTo>
                  <a:lnTo>
                    <a:pt x="135757" y="21826"/>
                  </a:lnTo>
                  <a:lnTo>
                    <a:pt x="167745" y="59070"/>
                  </a:lnTo>
                  <a:lnTo>
                    <a:pt x="171009" y="67456"/>
                  </a:lnTo>
                  <a:lnTo>
                    <a:pt x="171516" y="86132"/>
                  </a:lnTo>
                  <a:lnTo>
                    <a:pt x="164722" y="103012"/>
                  </a:lnTo>
                  <a:lnTo>
                    <a:pt x="121045" y="159874"/>
                  </a:lnTo>
                  <a:lnTo>
                    <a:pt x="111800" y="166244"/>
                  </a:lnTo>
                  <a:lnTo>
                    <a:pt x="89049" y="173322"/>
                  </a:lnTo>
                  <a:lnTo>
                    <a:pt x="83450" y="172870"/>
                  </a:lnTo>
                  <a:lnTo>
                    <a:pt x="82056" y="170229"/>
                  </a:lnTo>
                  <a:lnTo>
                    <a:pt x="83467" y="166128"/>
                  </a:lnTo>
                  <a:lnTo>
                    <a:pt x="94394" y="158453"/>
                  </a:lnTo>
                  <a:lnTo>
                    <a:pt x="112118" y="152312"/>
                  </a:lnTo>
                  <a:lnTo>
                    <a:pt x="147235" y="150025"/>
                  </a:lnTo>
                  <a:lnTo>
                    <a:pt x="180386" y="157405"/>
                  </a:lnTo>
                  <a:lnTo>
                    <a:pt x="219910" y="180268"/>
                  </a:lnTo>
                  <a:lnTo>
                    <a:pt x="250594" y="212904"/>
                  </a:lnTo>
                  <a:lnTo>
                    <a:pt x="258750" y="235784"/>
                  </a:lnTo>
                  <a:lnTo>
                    <a:pt x="261204" y="260381"/>
                  </a:lnTo>
                  <a:lnTo>
                    <a:pt x="258396" y="283011"/>
                  </a:lnTo>
                  <a:lnTo>
                    <a:pt x="250129" y="301647"/>
                  </a:lnTo>
                  <a:lnTo>
                    <a:pt x="244648" y="309893"/>
                  </a:lnTo>
                  <a:lnTo>
                    <a:pt x="229201" y="322174"/>
                  </a:lnTo>
                  <a:lnTo>
                    <a:pt x="209467" y="330362"/>
                  </a:lnTo>
                  <a:lnTo>
                    <a:pt x="158671" y="335618"/>
                  </a:lnTo>
                  <a:lnTo>
                    <a:pt x="120604" y="333409"/>
                  </a:lnTo>
                  <a:lnTo>
                    <a:pt x="61866" y="320073"/>
                  </a:lnTo>
                  <a:lnTo>
                    <a:pt x="4417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42818" y="4527253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6" y="213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84932" y="4622010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812504" y="4333602"/>
            <a:ext cx="1123095" cy="464454"/>
            <a:chOff x="3812504" y="4333602"/>
            <a:chExt cx="1123095" cy="464454"/>
          </a:xfrm>
        </p:grpSpPr>
        <p:sp>
          <p:nvSpPr>
            <p:cNvPr id="85" name="Freeform 84"/>
            <p:cNvSpPr/>
            <p:nvPr/>
          </p:nvSpPr>
          <p:spPr>
            <a:xfrm>
              <a:off x="3812504" y="4333602"/>
              <a:ext cx="342970" cy="411522"/>
            </a:xfrm>
            <a:custGeom>
              <a:avLst/>
              <a:gdLst/>
              <a:ahLst/>
              <a:cxnLst/>
              <a:rect l="0" t="0" r="0" b="0"/>
              <a:pathLst>
                <a:path w="342970" h="411522">
                  <a:moveTo>
                    <a:pt x="167268" y="14667"/>
                  </a:moveTo>
                  <a:lnTo>
                    <a:pt x="103840" y="33795"/>
                  </a:lnTo>
                  <a:lnTo>
                    <a:pt x="82926" y="45005"/>
                  </a:lnTo>
                  <a:lnTo>
                    <a:pt x="68171" y="60906"/>
                  </a:lnTo>
                  <a:lnTo>
                    <a:pt x="30016" y="120314"/>
                  </a:lnTo>
                  <a:lnTo>
                    <a:pt x="12347" y="154764"/>
                  </a:lnTo>
                  <a:lnTo>
                    <a:pt x="2822" y="197727"/>
                  </a:lnTo>
                  <a:lnTo>
                    <a:pt x="0" y="247502"/>
                  </a:lnTo>
                  <a:lnTo>
                    <a:pt x="4635" y="305544"/>
                  </a:lnTo>
                  <a:lnTo>
                    <a:pt x="17986" y="349635"/>
                  </a:lnTo>
                  <a:lnTo>
                    <a:pt x="29171" y="366703"/>
                  </a:lnTo>
                  <a:lnTo>
                    <a:pt x="45060" y="378968"/>
                  </a:lnTo>
                  <a:lnTo>
                    <a:pt x="104460" y="403853"/>
                  </a:lnTo>
                  <a:lnTo>
                    <a:pt x="142029" y="411521"/>
                  </a:lnTo>
                  <a:lnTo>
                    <a:pt x="183966" y="410674"/>
                  </a:lnTo>
                  <a:lnTo>
                    <a:pt x="240393" y="395496"/>
                  </a:lnTo>
                  <a:lnTo>
                    <a:pt x="293534" y="364930"/>
                  </a:lnTo>
                  <a:lnTo>
                    <a:pt x="308394" y="348154"/>
                  </a:lnTo>
                  <a:lnTo>
                    <a:pt x="335173" y="288107"/>
                  </a:lnTo>
                  <a:lnTo>
                    <a:pt x="342969" y="253614"/>
                  </a:lnTo>
                  <a:lnTo>
                    <a:pt x="342160" y="213758"/>
                  </a:lnTo>
                  <a:lnTo>
                    <a:pt x="328166" y="151629"/>
                  </a:lnTo>
                  <a:lnTo>
                    <a:pt x="311441" y="101340"/>
                  </a:lnTo>
                  <a:lnTo>
                    <a:pt x="272269" y="39059"/>
                  </a:lnTo>
                  <a:lnTo>
                    <a:pt x="257219" y="24338"/>
                  </a:lnTo>
                  <a:lnTo>
                    <a:pt x="208749" y="1440"/>
                  </a:lnTo>
                  <a:lnTo>
                    <a:pt x="201941" y="0"/>
                  </a:lnTo>
                  <a:lnTo>
                    <a:pt x="197402" y="210"/>
                  </a:lnTo>
                  <a:lnTo>
                    <a:pt x="188325" y="4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21927" y="472729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16684" y="4369326"/>
              <a:ext cx="63172" cy="357970"/>
            </a:xfrm>
            <a:custGeom>
              <a:avLst/>
              <a:gdLst/>
              <a:ahLst/>
              <a:cxnLst/>
              <a:rect l="0" t="0" r="0" b="0"/>
              <a:pathLst>
                <a:path w="63172" h="357970">
                  <a:moveTo>
                    <a:pt x="0" y="0"/>
                  </a:moveTo>
                  <a:lnTo>
                    <a:pt x="14654" y="55141"/>
                  </a:lnTo>
                  <a:lnTo>
                    <a:pt x="20962" y="118170"/>
                  </a:lnTo>
                  <a:lnTo>
                    <a:pt x="35544" y="177908"/>
                  </a:lnTo>
                  <a:lnTo>
                    <a:pt x="41986" y="229292"/>
                  </a:lnTo>
                  <a:lnTo>
                    <a:pt x="53310" y="281382"/>
                  </a:lnTo>
                  <a:lnTo>
                    <a:pt x="61872" y="340258"/>
                  </a:lnTo>
                  <a:lnTo>
                    <a:pt x="6317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16725" y="4369326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9065" y="58617"/>
                  </a:lnTo>
                  <a:lnTo>
                    <a:pt x="21789" y="118333"/>
                  </a:lnTo>
                  <a:lnTo>
                    <a:pt x="29650" y="172463"/>
                  </a:lnTo>
                  <a:lnTo>
                    <a:pt x="42784" y="230768"/>
                  </a:lnTo>
                  <a:lnTo>
                    <a:pt x="52514" y="291392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60320" y="4337741"/>
              <a:ext cx="275279" cy="460315"/>
            </a:xfrm>
            <a:custGeom>
              <a:avLst/>
              <a:gdLst/>
              <a:ahLst/>
              <a:cxnLst/>
              <a:rect l="0" t="0" r="0" b="0"/>
              <a:pathLst>
                <a:path w="275279" h="460315">
                  <a:moveTo>
                    <a:pt x="161732" y="0"/>
                  </a:moveTo>
                  <a:lnTo>
                    <a:pt x="143751" y="15641"/>
                  </a:lnTo>
                  <a:lnTo>
                    <a:pt x="97579" y="34844"/>
                  </a:lnTo>
                  <a:lnTo>
                    <a:pt x="34336" y="41156"/>
                  </a:lnTo>
                  <a:lnTo>
                    <a:pt x="20649" y="41476"/>
                  </a:lnTo>
                  <a:lnTo>
                    <a:pt x="11525" y="46368"/>
                  </a:lnTo>
                  <a:lnTo>
                    <a:pt x="5442" y="54308"/>
                  </a:lnTo>
                  <a:lnTo>
                    <a:pt x="1386" y="64282"/>
                  </a:lnTo>
                  <a:lnTo>
                    <a:pt x="0" y="84722"/>
                  </a:lnTo>
                  <a:lnTo>
                    <a:pt x="11709" y="144171"/>
                  </a:lnTo>
                  <a:lnTo>
                    <a:pt x="18235" y="167021"/>
                  </a:lnTo>
                  <a:lnTo>
                    <a:pt x="22784" y="172178"/>
                  </a:lnTo>
                  <a:lnTo>
                    <a:pt x="28155" y="173277"/>
                  </a:lnTo>
                  <a:lnTo>
                    <a:pt x="34076" y="171670"/>
                  </a:lnTo>
                  <a:lnTo>
                    <a:pt x="79776" y="145019"/>
                  </a:lnTo>
                  <a:lnTo>
                    <a:pt x="99570" y="143611"/>
                  </a:lnTo>
                  <a:lnTo>
                    <a:pt x="161820" y="158519"/>
                  </a:lnTo>
                  <a:lnTo>
                    <a:pt x="181658" y="166379"/>
                  </a:lnTo>
                  <a:lnTo>
                    <a:pt x="220782" y="197182"/>
                  </a:lnTo>
                  <a:lnTo>
                    <a:pt x="248178" y="233142"/>
                  </a:lnTo>
                  <a:lnTo>
                    <a:pt x="269894" y="284469"/>
                  </a:lnTo>
                  <a:lnTo>
                    <a:pt x="275278" y="327092"/>
                  </a:lnTo>
                  <a:lnTo>
                    <a:pt x="271284" y="371177"/>
                  </a:lnTo>
                  <a:lnTo>
                    <a:pt x="257103" y="408285"/>
                  </a:lnTo>
                  <a:lnTo>
                    <a:pt x="238083" y="435918"/>
                  </a:lnTo>
                  <a:lnTo>
                    <a:pt x="212040" y="453334"/>
                  </a:lnTo>
                  <a:lnTo>
                    <a:pt x="176508" y="460314"/>
                  </a:lnTo>
                  <a:lnTo>
                    <a:pt x="130146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306362" y="4485140"/>
            <a:ext cx="210572" cy="121952"/>
            <a:chOff x="5306362" y="4485140"/>
            <a:chExt cx="210572" cy="121952"/>
          </a:xfrm>
        </p:grpSpPr>
        <p:sp>
          <p:nvSpPr>
            <p:cNvPr id="91" name="Freeform 90"/>
            <p:cNvSpPr/>
            <p:nvPr/>
          </p:nvSpPr>
          <p:spPr>
            <a:xfrm>
              <a:off x="5306362" y="4485140"/>
              <a:ext cx="210572" cy="1"/>
            </a:xfrm>
            <a:custGeom>
              <a:avLst/>
              <a:gdLst/>
              <a:ahLst/>
              <a:cxnLst/>
              <a:rect l="0" t="0" r="0" b="0"/>
              <a:pathLst>
                <a:path w="210572" h="1">
                  <a:moveTo>
                    <a:pt x="210571" y="0"/>
                  </a:moveTo>
                  <a:lnTo>
                    <a:pt x="151954" y="0"/>
                  </a:lnTo>
                  <a:lnTo>
                    <a:pt x="89374" y="0"/>
                  </a:lnTo>
                  <a:lnTo>
                    <a:pt x="3004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327419" y="4579896"/>
              <a:ext cx="152990" cy="27196"/>
            </a:xfrm>
            <a:custGeom>
              <a:avLst/>
              <a:gdLst/>
              <a:ahLst/>
              <a:cxnLst/>
              <a:rect l="0" t="0" r="0" b="0"/>
              <a:pathLst>
                <a:path w="152990" h="27196">
                  <a:moveTo>
                    <a:pt x="147399" y="0"/>
                  </a:moveTo>
                  <a:lnTo>
                    <a:pt x="152989" y="16767"/>
                  </a:lnTo>
                  <a:lnTo>
                    <a:pt x="149955" y="21707"/>
                  </a:lnTo>
                  <a:lnTo>
                    <a:pt x="134108" y="27195"/>
                  </a:lnTo>
                  <a:lnTo>
                    <a:pt x="78570" y="23483"/>
                  </a:lnTo>
                  <a:lnTo>
                    <a:pt x="27565" y="184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603436" y="4169718"/>
            <a:ext cx="1332528" cy="683901"/>
            <a:chOff x="5603436" y="4169718"/>
            <a:chExt cx="1332528" cy="683901"/>
          </a:xfrm>
        </p:grpSpPr>
        <p:sp>
          <p:nvSpPr>
            <p:cNvPr id="94" name="Freeform 93"/>
            <p:cNvSpPr/>
            <p:nvPr/>
          </p:nvSpPr>
          <p:spPr>
            <a:xfrm>
              <a:off x="5816670" y="4348269"/>
              <a:ext cx="16118" cy="347441"/>
            </a:xfrm>
            <a:custGeom>
              <a:avLst/>
              <a:gdLst/>
              <a:ahLst/>
              <a:cxnLst/>
              <a:rect l="0" t="0" r="0" b="0"/>
              <a:pathLst>
                <a:path w="16118" h="347441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5284" y="140345"/>
                  </a:lnTo>
                  <a:lnTo>
                    <a:pt x="11088" y="201071"/>
                  </a:lnTo>
                  <a:lnTo>
                    <a:pt x="14627" y="263518"/>
                  </a:lnTo>
                  <a:lnTo>
                    <a:pt x="15823" y="326010"/>
                  </a:lnTo>
                  <a:lnTo>
                    <a:pt x="1611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38072" y="4379855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7236" y="28725"/>
                  </a:lnTo>
                  <a:lnTo>
                    <a:pt x="10723" y="77921"/>
                  </a:lnTo>
                  <a:lnTo>
                    <a:pt x="21789" y="141300"/>
                  </a:lnTo>
                  <a:lnTo>
                    <a:pt x="29650" y="199486"/>
                  </a:lnTo>
                  <a:lnTo>
                    <a:pt x="38439" y="251664"/>
                  </a:lnTo>
                  <a:lnTo>
                    <a:pt x="41388" y="305818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17057" y="4685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57374" y="4358798"/>
              <a:ext cx="271465" cy="350941"/>
            </a:xfrm>
            <a:custGeom>
              <a:avLst/>
              <a:gdLst/>
              <a:ahLst/>
              <a:cxnLst/>
              <a:rect l="0" t="0" r="0" b="0"/>
              <a:pathLst>
                <a:path w="271465" h="350941">
                  <a:moveTo>
                    <a:pt x="170253" y="0"/>
                  </a:moveTo>
                  <a:lnTo>
                    <a:pt x="116378" y="17958"/>
                  </a:lnTo>
                  <a:lnTo>
                    <a:pt x="53161" y="37470"/>
                  </a:lnTo>
                  <a:lnTo>
                    <a:pt x="27745" y="40050"/>
                  </a:lnTo>
                  <a:lnTo>
                    <a:pt x="17926" y="45417"/>
                  </a:lnTo>
                  <a:lnTo>
                    <a:pt x="3896" y="63859"/>
                  </a:lnTo>
                  <a:lnTo>
                    <a:pt x="0" y="87653"/>
                  </a:lnTo>
                  <a:lnTo>
                    <a:pt x="7031" y="135467"/>
                  </a:lnTo>
                  <a:lnTo>
                    <a:pt x="21935" y="168040"/>
                  </a:lnTo>
                  <a:lnTo>
                    <a:pt x="29260" y="174028"/>
                  </a:lnTo>
                  <a:lnTo>
                    <a:pt x="37654" y="176849"/>
                  </a:lnTo>
                  <a:lnTo>
                    <a:pt x="46758" y="177561"/>
                  </a:lnTo>
                  <a:lnTo>
                    <a:pt x="63113" y="172113"/>
                  </a:lnTo>
                  <a:lnTo>
                    <a:pt x="70750" y="167384"/>
                  </a:lnTo>
                  <a:lnTo>
                    <a:pt x="103856" y="160729"/>
                  </a:lnTo>
                  <a:lnTo>
                    <a:pt x="143301" y="158757"/>
                  </a:lnTo>
                  <a:lnTo>
                    <a:pt x="167633" y="164535"/>
                  </a:lnTo>
                  <a:lnTo>
                    <a:pt x="221380" y="193892"/>
                  </a:lnTo>
                  <a:lnTo>
                    <a:pt x="253488" y="224390"/>
                  </a:lnTo>
                  <a:lnTo>
                    <a:pt x="260838" y="233821"/>
                  </a:lnTo>
                  <a:lnTo>
                    <a:pt x="269004" y="256779"/>
                  </a:lnTo>
                  <a:lnTo>
                    <a:pt x="271464" y="282579"/>
                  </a:lnTo>
                  <a:lnTo>
                    <a:pt x="268658" y="309644"/>
                  </a:lnTo>
                  <a:lnTo>
                    <a:pt x="263932" y="319903"/>
                  </a:lnTo>
                  <a:lnTo>
                    <a:pt x="249322" y="334422"/>
                  </a:lnTo>
                  <a:lnTo>
                    <a:pt x="221367" y="349172"/>
                  </a:lnTo>
                  <a:lnTo>
                    <a:pt x="198040" y="350940"/>
                  </a:lnTo>
                  <a:lnTo>
                    <a:pt x="13866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49984" y="4358798"/>
              <a:ext cx="85415" cy="126532"/>
            </a:xfrm>
            <a:custGeom>
              <a:avLst/>
              <a:gdLst/>
              <a:ahLst/>
              <a:cxnLst/>
              <a:rect l="0" t="0" r="0" b="0"/>
              <a:pathLst>
                <a:path w="85415" h="126532">
                  <a:moveTo>
                    <a:pt x="46099" y="0"/>
                  </a:moveTo>
                  <a:lnTo>
                    <a:pt x="29331" y="11178"/>
                  </a:lnTo>
                  <a:lnTo>
                    <a:pt x="17980" y="26025"/>
                  </a:lnTo>
                  <a:lnTo>
                    <a:pt x="1160" y="64152"/>
                  </a:lnTo>
                  <a:lnTo>
                    <a:pt x="0" y="84664"/>
                  </a:lnTo>
                  <a:lnTo>
                    <a:pt x="4553" y="104309"/>
                  </a:lnTo>
                  <a:lnTo>
                    <a:pt x="14376" y="120839"/>
                  </a:lnTo>
                  <a:lnTo>
                    <a:pt x="21441" y="125013"/>
                  </a:lnTo>
                  <a:lnTo>
                    <a:pt x="38649" y="126531"/>
                  </a:lnTo>
                  <a:lnTo>
                    <a:pt x="54876" y="120187"/>
                  </a:lnTo>
                  <a:lnTo>
                    <a:pt x="62479" y="115219"/>
                  </a:lnTo>
                  <a:lnTo>
                    <a:pt x="74046" y="100342"/>
                  </a:lnTo>
                  <a:lnTo>
                    <a:pt x="81916" y="80861"/>
                  </a:lnTo>
                  <a:lnTo>
                    <a:pt x="85414" y="56605"/>
                  </a:lnTo>
                  <a:lnTo>
                    <a:pt x="80730" y="36466"/>
                  </a:lnTo>
                  <a:lnTo>
                    <a:pt x="72019" y="22056"/>
                  </a:lnTo>
                  <a:lnTo>
                    <a:pt x="5662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59253" y="4348269"/>
              <a:ext cx="94758" cy="368499"/>
            </a:xfrm>
            <a:custGeom>
              <a:avLst/>
              <a:gdLst/>
              <a:ahLst/>
              <a:cxnLst/>
              <a:rect l="0" t="0" r="0" b="0"/>
              <a:pathLst>
                <a:path w="94758" h="368499">
                  <a:moveTo>
                    <a:pt x="94757" y="0"/>
                  </a:moveTo>
                  <a:lnTo>
                    <a:pt x="87521" y="27556"/>
                  </a:lnTo>
                  <a:lnTo>
                    <a:pt x="81759" y="80659"/>
                  </a:lnTo>
                  <a:lnTo>
                    <a:pt x="66356" y="137571"/>
                  </a:lnTo>
                  <a:lnTo>
                    <a:pt x="49090" y="198516"/>
                  </a:lnTo>
                  <a:lnTo>
                    <a:pt x="31581" y="260816"/>
                  </a:lnTo>
                  <a:lnTo>
                    <a:pt x="14038" y="32277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56598" y="4611482"/>
              <a:ext cx="74935" cy="117071"/>
            </a:xfrm>
            <a:custGeom>
              <a:avLst/>
              <a:gdLst/>
              <a:ahLst/>
              <a:cxnLst/>
              <a:rect l="0" t="0" r="0" b="0"/>
              <a:pathLst>
                <a:path w="74935" h="117071">
                  <a:moveTo>
                    <a:pt x="50055" y="0"/>
                  </a:moveTo>
                  <a:lnTo>
                    <a:pt x="15307" y="37086"/>
                  </a:lnTo>
                  <a:lnTo>
                    <a:pt x="6146" y="55087"/>
                  </a:lnTo>
                  <a:lnTo>
                    <a:pt x="0" y="90541"/>
                  </a:lnTo>
                  <a:lnTo>
                    <a:pt x="2647" y="100135"/>
                  </a:lnTo>
                  <a:lnTo>
                    <a:pt x="7921" y="107701"/>
                  </a:lnTo>
                  <a:lnTo>
                    <a:pt x="14946" y="113914"/>
                  </a:lnTo>
                  <a:lnTo>
                    <a:pt x="23140" y="116887"/>
                  </a:lnTo>
                  <a:lnTo>
                    <a:pt x="41602" y="117070"/>
                  </a:lnTo>
                  <a:lnTo>
                    <a:pt x="49098" y="113142"/>
                  </a:lnTo>
                  <a:lnTo>
                    <a:pt x="60549" y="99418"/>
                  </a:lnTo>
                  <a:lnTo>
                    <a:pt x="73571" y="71961"/>
                  </a:lnTo>
                  <a:lnTo>
                    <a:pt x="74934" y="51869"/>
                  </a:lnTo>
                  <a:lnTo>
                    <a:pt x="71641" y="33581"/>
                  </a:lnTo>
                  <a:lnTo>
                    <a:pt x="6058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603436" y="4169718"/>
              <a:ext cx="1332528" cy="683901"/>
            </a:xfrm>
            <a:custGeom>
              <a:avLst/>
              <a:gdLst/>
              <a:ahLst/>
              <a:cxnLst/>
              <a:rect l="0" t="0" r="0" b="0"/>
              <a:pathLst>
                <a:path w="1332528" h="683901">
                  <a:moveTo>
                    <a:pt x="387279" y="10095"/>
                  </a:moveTo>
                  <a:lnTo>
                    <a:pt x="349801" y="1762"/>
                  </a:lnTo>
                  <a:lnTo>
                    <a:pt x="298378" y="0"/>
                  </a:lnTo>
                  <a:lnTo>
                    <a:pt x="237531" y="11076"/>
                  </a:lnTo>
                  <a:lnTo>
                    <a:pt x="177675" y="24327"/>
                  </a:lnTo>
                  <a:lnTo>
                    <a:pt x="127507" y="39379"/>
                  </a:lnTo>
                  <a:lnTo>
                    <a:pt x="71817" y="78360"/>
                  </a:lnTo>
                  <a:lnTo>
                    <a:pt x="33333" y="126580"/>
                  </a:lnTo>
                  <a:lnTo>
                    <a:pt x="5405" y="189138"/>
                  </a:lnTo>
                  <a:lnTo>
                    <a:pt x="0" y="226272"/>
                  </a:lnTo>
                  <a:lnTo>
                    <a:pt x="5410" y="280741"/>
                  </a:lnTo>
                  <a:lnTo>
                    <a:pt x="10811" y="333441"/>
                  </a:lnTo>
                  <a:lnTo>
                    <a:pt x="22659" y="367164"/>
                  </a:lnTo>
                  <a:lnTo>
                    <a:pt x="61236" y="428037"/>
                  </a:lnTo>
                  <a:lnTo>
                    <a:pt x="110048" y="485770"/>
                  </a:lnTo>
                  <a:lnTo>
                    <a:pt x="166798" y="532560"/>
                  </a:lnTo>
                  <a:lnTo>
                    <a:pt x="229406" y="575085"/>
                  </a:lnTo>
                  <a:lnTo>
                    <a:pt x="292528" y="611646"/>
                  </a:lnTo>
                  <a:lnTo>
                    <a:pt x="348285" y="639335"/>
                  </a:lnTo>
                  <a:lnTo>
                    <a:pt x="408530" y="659027"/>
                  </a:lnTo>
                  <a:lnTo>
                    <a:pt x="464829" y="670207"/>
                  </a:lnTo>
                  <a:lnTo>
                    <a:pt x="514762" y="675567"/>
                  </a:lnTo>
                  <a:lnTo>
                    <a:pt x="563482" y="681444"/>
                  </a:lnTo>
                  <a:lnTo>
                    <a:pt x="610673" y="683186"/>
                  </a:lnTo>
                  <a:lnTo>
                    <a:pt x="661700" y="683702"/>
                  </a:lnTo>
                  <a:lnTo>
                    <a:pt x="710744" y="683855"/>
                  </a:lnTo>
                  <a:lnTo>
                    <a:pt x="758031" y="683900"/>
                  </a:lnTo>
                  <a:lnTo>
                    <a:pt x="809087" y="680794"/>
                  </a:lnTo>
                  <a:lnTo>
                    <a:pt x="858140" y="675584"/>
                  </a:lnTo>
                  <a:lnTo>
                    <a:pt x="916636" y="668235"/>
                  </a:lnTo>
                  <a:lnTo>
                    <a:pt x="964746" y="658865"/>
                  </a:lnTo>
                  <a:lnTo>
                    <a:pt x="1024998" y="652454"/>
                  </a:lnTo>
                  <a:lnTo>
                    <a:pt x="1081960" y="641136"/>
                  </a:lnTo>
                  <a:lnTo>
                    <a:pt x="1138272" y="622045"/>
                  </a:lnTo>
                  <a:lnTo>
                    <a:pt x="1197044" y="591990"/>
                  </a:lnTo>
                  <a:lnTo>
                    <a:pt x="1218617" y="581061"/>
                  </a:lnTo>
                  <a:lnTo>
                    <a:pt x="1280995" y="533685"/>
                  </a:lnTo>
                  <a:lnTo>
                    <a:pt x="1304200" y="510984"/>
                  </a:lnTo>
                  <a:lnTo>
                    <a:pt x="1327024" y="462231"/>
                  </a:lnTo>
                  <a:lnTo>
                    <a:pt x="1332527" y="425471"/>
                  </a:lnTo>
                  <a:lnTo>
                    <a:pt x="1328568" y="390533"/>
                  </a:lnTo>
                  <a:lnTo>
                    <a:pt x="1301969" y="328331"/>
                  </a:lnTo>
                  <a:lnTo>
                    <a:pt x="1259588" y="273621"/>
                  </a:lnTo>
                  <a:lnTo>
                    <a:pt x="1199006" y="211334"/>
                  </a:lnTo>
                  <a:lnTo>
                    <a:pt x="1161046" y="179481"/>
                  </a:lnTo>
                  <a:lnTo>
                    <a:pt x="1109180" y="150659"/>
                  </a:lnTo>
                  <a:lnTo>
                    <a:pt x="1055045" y="123605"/>
                  </a:lnTo>
                  <a:lnTo>
                    <a:pt x="992931" y="101963"/>
                  </a:lnTo>
                  <a:lnTo>
                    <a:pt x="937976" y="87427"/>
                  </a:lnTo>
                  <a:lnTo>
                    <a:pt x="878941" y="73290"/>
                  </a:lnTo>
                  <a:lnTo>
                    <a:pt x="816889" y="64822"/>
                  </a:lnTo>
                  <a:lnTo>
                    <a:pt x="758402" y="55913"/>
                  </a:lnTo>
                  <a:lnTo>
                    <a:pt x="710021" y="53307"/>
                  </a:lnTo>
                  <a:lnTo>
                    <a:pt x="648039" y="52426"/>
                  </a:lnTo>
                  <a:lnTo>
                    <a:pt x="597122" y="52273"/>
                  </a:lnTo>
                  <a:lnTo>
                    <a:pt x="544991" y="52228"/>
                  </a:lnTo>
                  <a:lnTo>
                    <a:pt x="492500" y="52214"/>
                  </a:lnTo>
                  <a:lnTo>
                    <a:pt x="443022" y="55331"/>
                  </a:lnTo>
                  <a:lnTo>
                    <a:pt x="392487" y="63662"/>
                  </a:lnTo>
                  <a:lnTo>
                    <a:pt x="336180" y="70421"/>
                  </a:lnTo>
                  <a:lnTo>
                    <a:pt x="294929" y="75543"/>
                  </a:lnTo>
                  <a:lnTo>
                    <a:pt x="271465" y="83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6043922" y="948629"/>
            <a:ext cx="1726110" cy="409548"/>
            <a:chOff x="6043922" y="948629"/>
            <a:chExt cx="1726110" cy="409548"/>
          </a:xfrm>
        </p:grpSpPr>
        <p:sp>
          <p:nvSpPr>
            <p:cNvPr id="103" name="Freeform 102"/>
            <p:cNvSpPr/>
            <p:nvPr/>
          </p:nvSpPr>
          <p:spPr>
            <a:xfrm>
              <a:off x="6043922" y="948629"/>
              <a:ext cx="412874" cy="367093"/>
            </a:xfrm>
            <a:custGeom>
              <a:avLst/>
              <a:gdLst/>
              <a:ahLst/>
              <a:cxnLst/>
              <a:rect l="0" t="0" r="0" b="0"/>
              <a:pathLst>
                <a:path w="412874" h="367093">
                  <a:moveTo>
                    <a:pt x="31021" y="346376"/>
                  </a:moveTo>
                  <a:lnTo>
                    <a:pt x="22687" y="308898"/>
                  </a:lnTo>
                  <a:lnTo>
                    <a:pt x="20926" y="257474"/>
                  </a:lnTo>
                  <a:lnTo>
                    <a:pt x="12173" y="202256"/>
                  </a:lnTo>
                  <a:lnTo>
                    <a:pt x="2298" y="146289"/>
                  </a:lnTo>
                  <a:lnTo>
                    <a:pt x="0" y="90173"/>
                  </a:lnTo>
                  <a:lnTo>
                    <a:pt x="1886" y="36368"/>
                  </a:lnTo>
                  <a:lnTo>
                    <a:pt x="10663" y="17132"/>
                  </a:lnTo>
                  <a:lnTo>
                    <a:pt x="18619" y="11066"/>
                  </a:lnTo>
                  <a:lnTo>
                    <a:pt x="39937" y="4327"/>
                  </a:lnTo>
                  <a:lnTo>
                    <a:pt x="92920" y="0"/>
                  </a:lnTo>
                  <a:lnTo>
                    <a:pt x="140348" y="1591"/>
                  </a:lnTo>
                  <a:lnTo>
                    <a:pt x="202008" y="18784"/>
                  </a:lnTo>
                  <a:lnTo>
                    <a:pt x="246630" y="33282"/>
                  </a:lnTo>
                  <a:lnTo>
                    <a:pt x="298738" y="64732"/>
                  </a:lnTo>
                  <a:lnTo>
                    <a:pt x="353491" y="106761"/>
                  </a:lnTo>
                  <a:lnTo>
                    <a:pt x="396055" y="159281"/>
                  </a:lnTo>
                  <a:lnTo>
                    <a:pt x="412873" y="205044"/>
                  </a:lnTo>
                  <a:lnTo>
                    <a:pt x="412704" y="245358"/>
                  </a:lnTo>
                  <a:lnTo>
                    <a:pt x="399655" y="281350"/>
                  </a:lnTo>
                  <a:lnTo>
                    <a:pt x="380971" y="308651"/>
                  </a:lnTo>
                  <a:lnTo>
                    <a:pt x="355029" y="325969"/>
                  </a:lnTo>
                  <a:lnTo>
                    <a:pt x="305246" y="349537"/>
                  </a:lnTo>
                  <a:lnTo>
                    <a:pt x="257202" y="361610"/>
                  </a:lnTo>
                  <a:lnTo>
                    <a:pt x="207092" y="365708"/>
                  </a:lnTo>
                  <a:lnTo>
                    <a:pt x="144525" y="367092"/>
                  </a:lnTo>
                  <a:lnTo>
                    <a:pt x="111883" y="364942"/>
                  </a:lnTo>
                  <a:lnTo>
                    <a:pt x="62159" y="350736"/>
                  </a:lnTo>
                  <a:lnTo>
                    <a:pt x="41549" y="346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472128" y="1172627"/>
              <a:ext cx="147688" cy="185550"/>
            </a:xfrm>
            <a:custGeom>
              <a:avLst/>
              <a:gdLst/>
              <a:ahLst/>
              <a:cxnLst/>
              <a:rect l="0" t="0" r="0" b="0"/>
              <a:pathLst>
                <a:path w="147688" h="185550">
                  <a:moveTo>
                    <a:pt x="2898" y="69735"/>
                  </a:moveTo>
                  <a:lnTo>
                    <a:pt x="40376" y="61402"/>
                  </a:lnTo>
                  <a:lnTo>
                    <a:pt x="97044" y="51090"/>
                  </a:lnTo>
                  <a:lnTo>
                    <a:pt x="127889" y="40164"/>
                  </a:lnTo>
                  <a:lnTo>
                    <a:pt x="144627" y="28907"/>
                  </a:lnTo>
                  <a:lnTo>
                    <a:pt x="147687" y="22629"/>
                  </a:lnTo>
                  <a:lnTo>
                    <a:pt x="147387" y="16104"/>
                  </a:lnTo>
                  <a:lnTo>
                    <a:pt x="144847" y="9415"/>
                  </a:lnTo>
                  <a:lnTo>
                    <a:pt x="138475" y="4955"/>
                  </a:lnTo>
                  <a:lnTo>
                    <a:pt x="118916" y="0"/>
                  </a:lnTo>
                  <a:lnTo>
                    <a:pt x="87187" y="2799"/>
                  </a:lnTo>
                  <a:lnTo>
                    <a:pt x="38958" y="22632"/>
                  </a:lnTo>
                  <a:lnTo>
                    <a:pt x="20484" y="35542"/>
                  </a:lnTo>
                  <a:lnTo>
                    <a:pt x="7595" y="52199"/>
                  </a:lnTo>
                  <a:lnTo>
                    <a:pt x="2519" y="61554"/>
                  </a:lnTo>
                  <a:lnTo>
                    <a:pt x="0" y="87546"/>
                  </a:lnTo>
                  <a:lnTo>
                    <a:pt x="3949" y="115086"/>
                  </a:lnTo>
                  <a:lnTo>
                    <a:pt x="13504" y="135125"/>
                  </a:lnTo>
                  <a:lnTo>
                    <a:pt x="37625" y="159560"/>
                  </a:lnTo>
                  <a:lnTo>
                    <a:pt x="72589" y="176029"/>
                  </a:lnTo>
                  <a:lnTo>
                    <a:pt x="118711" y="185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67497" y="1191183"/>
              <a:ext cx="112856" cy="142511"/>
            </a:xfrm>
            <a:custGeom>
              <a:avLst/>
              <a:gdLst/>
              <a:ahLst/>
              <a:cxnLst/>
              <a:rect l="0" t="0" r="0" b="0"/>
              <a:pathLst>
                <a:path w="112856" h="142511">
                  <a:moveTo>
                    <a:pt x="102326" y="9065"/>
                  </a:moveTo>
                  <a:lnTo>
                    <a:pt x="64848" y="732"/>
                  </a:lnTo>
                  <a:lnTo>
                    <a:pt x="52774" y="0"/>
                  </a:lnTo>
                  <a:lnTo>
                    <a:pt x="42386" y="3022"/>
                  </a:lnTo>
                  <a:lnTo>
                    <a:pt x="24603" y="15738"/>
                  </a:lnTo>
                  <a:lnTo>
                    <a:pt x="7028" y="42628"/>
                  </a:lnTo>
                  <a:lnTo>
                    <a:pt x="0" y="78411"/>
                  </a:lnTo>
                  <a:lnTo>
                    <a:pt x="3507" y="113060"/>
                  </a:lnTo>
                  <a:lnTo>
                    <a:pt x="9541" y="121679"/>
                  </a:lnTo>
                  <a:lnTo>
                    <a:pt x="28723" y="134375"/>
                  </a:lnTo>
                  <a:lnTo>
                    <a:pt x="65830" y="142510"/>
                  </a:lnTo>
                  <a:lnTo>
                    <a:pt x="112855" y="135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49760" y="1179191"/>
              <a:ext cx="67463" cy="130109"/>
            </a:xfrm>
            <a:custGeom>
              <a:avLst/>
              <a:gdLst/>
              <a:ahLst/>
              <a:cxnLst/>
              <a:rect l="0" t="0" r="0" b="0"/>
              <a:pathLst>
                <a:path w="67463" h="130109">
                  <a:moveTo>
                    <a:pt x="14820" y="73700"/>
                  </a:moveTo>
                  <a:lnTo>
                    <a:pt x="14820" y="96057"/>
                  </a:lnTo>
                  <a:lnTo>
                    <a:pt x="26952" y="130108"/>
                  </a:lnTo>
                  <a:lnTo>
                    <a:pt x="25247" y="128853"/>
                  </a:lnTo>
                  <a:lnTo>
                    <a:pt x="21771" y="124507"/>
                  </a:lnTo>
                  <a:lnTo>
                    <a:pt x="776" y="63549"/>
                  </a:lnTo>
                  <a:lnTo>
                    <a:pt x="0" y="42282"/>
                  </a:lnTo>
                  <a:lnTo>
                    <a:pt x="1430" y="31698"/>
                  </a:lnTo>
                  <a:lnTo>
                    <a:pt x="7064" y="23472"/>
                  </a:lnTo>
                  <a:lnTo>
                    <a:pt x="25800" y="11212"/>
                  </a:lnTo>
                  <a:lnTo>
                    <a:pt x="674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016060" y="1175986"/>
              <a:ext cx="143402" cy="162971"/>
            </a:xfrm>
            <a:custGeom>
              <a:avLst/>
              <a:gdLst/>
              <a:ahLst/>
              <a:cxnLst/>
              <a:rect l="0" t="0" r="0" b="0"/>
              <a:pathLst>
                <a:path w="143402" h="162971">
                  <a:moveTo>
                    <a:pt x="27505" y="76905"/>
                  </a:moveTo>
                  <a:lnTo>
                    <a:pt x="64982" y="85238"/>
                  </a:lnTo>
                  <a:lnTo>
                    <a:pt x="99831" y="83663"/>
                  </a:lnTo>
                  <a:lnTo>
                    <a:pt x="120481" y="77569"/>
                  </a:lnTo>
                  <a:lnTo>
                    <a:pt x="137457" y="67061"/>
                  </a:lnTo>
                  <a:lnTo>
                    <a:pt x="141751" y="59814"/>
                  </a:lnTo>
                  <a:lnTo>
                    <a:pt x="143401" y="42403"/>
                  </a:lnTo>
                  <a:lnTo>
                    <a:pt x="139864" y="34016"/>
                  </a:lnTo>
                  <a:lnTo>
                    <a:pt x="126575" y="18459"/>
                  </a:lnTo>
                  <a:lnTo>
                    <a:pt x="93774" y="2136"/>
                  </a:lnTo>
                  <a:lnTo>
                    <a:pt x="70995" y="0"/>
                  </a:lnTo>
                  <a:lnTo>
                    <a:pt x="50343" y="4121"/>
                  </a:lnTo>
                  <a:lnTo>
                    <a:pt x="33366" y="13751"/>
                  </a:lnTo>
                  <a:lnTo>
                    <a:pt x="10654" y="37915"/>
                  </a:lnTo>
                  <a:lnTo>
                    <a:pt x="2468" y="60356"/>
                  </a:lnTo>
                  <a:lnTo>
                    <a:pt x="0" y="84758"/>
                  </a:lnTo>
                  <a:lnTo>
                    <a:pt x="2802" y="107301"/>
                  </a:lnTo>
                  <a:lnTo>
                    <a:pt x="16546" y="139723"/>
                  </a:lnTo>
                  <a:lnTo>
                    <a:pt x="31992" y="154737"/>
                  </a:lnTo>
                  <a:lnTo>
                    <a:pt x="41025" y="160378"/>
                  </a:lnTo>
                  <a:lnTo>
                    <a:pt x="49387" y="162970"/>
                  </a:lnTo>
                  <a:lnTo>
                    <a:pt x="80147" y="161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97898" y="1197371"/>
              <a:ext cx="182579" cy="139749"/>
            </a:xfrm>
            <a:custGeom>
              <a:avLst/>
              <a:gdLst/>
              <a:ahLst/>
              <a:cxnLst/>
              <a:rect l="0" t="0" r="0" b="0"/>
              <a:pathLst>
                <a:path w="182579" h="139749">
                  <a:moveTo>
                    <a:pt x="119408" y="55520"/>
                  </a:moveTo>
                  <a:lnTo>
                    <a:pt x="103767" y="37539"/>
                  </a:lnTo>
                  <a:lnTo>
                    <a:pt x="95688" y="20622"/>
                  </a:lnTo>
                  <a:lnTo>
                    <a:pt x="81959" y="7644"/>
                  </a:lnTo>
                  <a:lnTo>
                    <a:pt x="73386" y="2546"/>
                  </a:lnTo>
                  <a:lnTo>
                    <a:pt x="51380" y="0"/>
                  </a:lnTo>
                  <a:lnTo>
                    <a:pt x="38961" y="959"/>
                  </a:lnTo>
                  <a:lnTo>
                    <a:pt x="29512" y="5108"/>
                  </a:lnTo>
                  <a:lnTo>
                    <a:pt x="15893" y="19077"/>
                  </a:lnTo>
                  <a:lnTo>
                    <a:pt x="1649" y="46672"/>
                  </a:lnTo>
                  <a:lnTo>
                    <a:pt x="0" y="69915"/>
                  </a:lnTo>
                  <a:lnTo>
                    <a:pt x="4336" y="94673"/>
                  </a:lnTo>
                  <a:lnTo>
                    <a:pt x="14063" y="117375"/>
                  </a:lnTo>
                  <a:lnTo>
                    <a:pt x="21102" y="123663"/>
                  </a:lnTo>
                  <a:lnTo>
                    <a:pt x="29304" y="126685"/>
                  </a:lnTo>
                  <a:lnTo>
                    <a:pt x="38282" y="127530"/>
                  </a:lnTo>
                  <a:lnTo>
                    <a:pt x="54495" y="122229"/>
                  </a:lnTo>
                  <a:lnTo>
                    <a:pt x="62095" y="117540"/>
                  </a:lnTo>
                  <a:lnTo>
                    <a:pt x="73658" y="102972"/>
                  </a:lnTo>
                  <a:lnTo>
                    <a:pt x="78380" y="94173"/>
                  </a:lnTo>
                  <a:lnTo>
                    <a:pt x="85037" y="91817"/>
                  </a:lnTo>
                  <a:lnTo>
                    <a:pt x="92984" y="93756"/>
                  </a:lnTo>
                  <a:lnTo>
                    <a:pt x="152759" y="131038"/>
                  </a:lnTo>
                  <a:lnTo>
                    <a:pt x="182578" y="139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422393" y="1168663"/>
              <a:ext cx="115789" cy="152837"/>
            </a:xfrm>
            <a:custGeom>
              <a:avLst/>
              <a:gdLst/>
              <a:ahLst/>
              <a:cxnLst/>
              <a:rect l="0" t="0" r="0" b="0"/>
              <a:pathLst>
                <a:path w="115789" h="152837">
                  <a:moveTo>
                    <a:pt x="84426" y="0"/>
                  </a:moveTo>
                  <a:lnTo>
                    <a:pt x="41734" y="3119"/>
                  </a:lnTo>
                  <a:lnTo>
                    <a:pt x="22168" y="9575"/>
                  </a:lnTo>
                  <a:lnTo>
                    <a:pt x="5672" y="20243"/>
                  </a:lnTo>
                  <a:lnTo>
                    <a:pt x="1508" y="27533"/>
                  </a:lnTo>
                  <a:lnTo>
                    <a:pt x="0" y="44992"/>
                  </a:lnTo>
                  <a:lnTo>
                    <a:pt x="3576" y="52222"/>
                  </a:lnTo>
                  <a:lnTo>
                    <a:pt x="16907" y="63374"/>
                  </a:lnTo>
                  <a:lnTo>
                    <a:pt x="80029" y="87447"/>
                  </a:lnTo>
                  <a:lnTo>
                    <a:pt x="100409" y="100866"/>
                  </a:lnTo>
                  <a:lnTo>
                    <a:pt x="109119" y="109358"/>
                  </a:lnTo>
                  <a:lnTo>
                    <a:pt x="113756" y="118529"/>
                  </a:lnTo>
                  <a:lnTo>
                    <a:pt x="115788" y="138077"/>
                  </a:lnTo>
                  <a:lnTo>
                    <a:pt x="111183" y="144694"/>
                  </a:lnTo>
                  <a:lnTo>
                    <a:pt x="103434" y="149105"/>
                  </a:lnTo>
                  <a:lnTo>
                    <a:pt x="83515" y="152836"/>
                  </a:lnTo>
                  <a:lnTo>
                    <a:pt x="42131" y="148819"/>
                  </a:lnTo>
                  <a:lnTo>
                    <a:pt x="1072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583267" y="1143950"/>
              <a:ext cx="186765" cy="182641"/>
            </a:xfrm>
            <a:custGeom>
              <a:avLst/>
              <a:gdLst/>
              <a:ahLst/>
              <a:cxnLst/>
              <a:rect l="0" t="0" r="0" b="0"/>
              <a:pathLst>
                <a:path w="186765" h="182641">
                  <a:moveTo>
                    <a:pt x="28836" y="108941"/>
                  </a:moveTo>
                  <a:lnTo>
                    <a:pt x="66315" y="100607"/>
                  </a:lnTo>
                  <a:lnTo>
                    <a:pt x="122982" y="90296"/>
                  </a:lnTo>
                  <a:lnTo>
                    <a:pt x="153828" y="79370"/>
                  </a:lnTo>
                  <a:lnTo>
                    <a:pt x="170565" y="68112"/>
                  </a:lnTo>
                  <a:lnTo>
                    <a:pt x="174795" y="59495"/>
                  </a:lnTo>
                  <a:lnTo>
                    <a:pt x="176375" y="37442"/>
                  </a:lnTo>
                  <a:lnTo>
                    <a:pt x="172819" y="28519"/>
                  </a:lnTo>
                  <a:lnTo>
                    <a:pt x="159510" y="15486"/>
                  </a:lnTo>
                  <a:lnTo>
                    <a:pt x="132285" y="1572"/>
                  </a:lnTo>
                  <a:lnTo>
                    <a:pt x="112248" y="0"/>
                  </a:lnTo>
                  <a:lnTo>
                    <a:pt x="70789" y="8523"/>
                  </a:lnTo>
                  <a:lnTo>
                    <a:pt x="44906" y="23685"/>
                  </a:lnTo>
                  <a:lnTo>
                    <a:pt x="22419" y="42996"/>
                  </a:lnTo>
                  <a:lnTo>
                    <a:pt x="6528" y="69124"/>
                  </a:lnTo>
                  <a:lnTo>
                    <a:pt x="0" y="104682"/>
                  </a:lnTo>
                  <a:lnTo>
                    <a:pt x="4712" y="124986"/>
                  </a:lnTo>
                  <a:lnTo>
                    <a:pt x="9243" y="133675"/>
                  </a:lnTo>
                  <a:lnTo>
                    <a:pt x="23639" y="146450"/>
                  </a:lnTo>
                  <a:lnTo>
                    <a:pt x="67064" y="164183"/>
                  </a:lnTo>
                  <a:lnTo>
                    <a:pt x="120702" y="177781"/>
                  </a:lnTo>
                  <a:lnTo>
                    <a:pt x="166999" y="181680"/>
                  </a:lnTo>
                  <a:lnTo>
                    <a:pt x="186764" y="182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127585" y="3695502"/>
            <a:ext cx="1558219" cy="368499"/>
            <a:chOff x="6127585" y="3695502"/>
            <a:chExt cx="1558219" cy="368499"/>
          </a:xfrm>
        </p:grpSpPr>
        <p:sp>
          <p:nvSpPr>
            <p:cNvPr id="112" name="Freeform 111"/>
            <p:cNvSpPr/>
            <p:nvPr/>
          </p:nvSpPr>
          <p:spPr>
            <a:xfrm>
              <a:off x="6274984" y="3716559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410" y="59358"/>
                  </a:lnTo>
                  <a:lnTo>
                    <a:pt x="1464" y="110121"/>
                  </a:lnTo>
                  <a:lnTo>
                    <a:pt x="290" y="165209"/>
                  </a:lnTo>
                  <a:lnTo>
                    <a:pt x="58" y="21179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27585" y="3695502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278295" y="0"/>
                  </a:lnTo>
                  <a:lnTo>
                    <a:pt x="221699" y="11453"/>
                  </a:lnTo>
                  <a:lnTo>
                    <a:pt x="161300" y="28198"/>
                  </a:lnTo>
                  <a:lnTo>
                    <a:pt x="100140" y="45640"/>
                  </a:lnTo>
                  <a:lnTo>
                    <a:pt x="46471" y="5243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90756" y="3937947"/>
              <a:ext cx="231628" cy="10240"/>
            </a:xfrm>
            <a:custGeom>
              <a:avLst/>
              <a:gdLst/>
              <a:ahLst/>
              <a:cxnLst/>
              <a:rect l="0" t="0" r="0" b="0"/>
              <a:pathLst>
                <a:path w="231628" h="10240">
                  <a:moveTo>
                    <a:pt x="231627" y="10239"/>
                  </a:moveTo>
                  <a:lnTo>
                    <a:pt x="173010" y="1174"/>
                  </a:lnTo>
                  <a:lnTo>
                    <a:pt x="118836" y="0"/>
                  </a:lnTo>
                  <a:lnTo>
                    <a:pt x="59955" y="2887"/>
                  </a:lnTo>
                  <a:lnTo>
                    <a:pt x="0" y="10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443440" y="3859675"/>
              <a:ext cx="136872" cy="141448"/>
            </a:xfrm>
            <a:custGeom>
              <a:avLst/>
              <a:gdLst/>
              <a:ahLst/>
              <a:cxnLst/>
              <a:rect l="0" t="0" r="0" b="0"/>
              <a:pathLst>
                <a:path w="136872" h="141448">
                  <a:moveTo>
                    <a:pt x="0" y="46397"/>
                  </a:moveTo>
                  <a:lnTo>
                    <a:pt x="0" y="68754"/>
                  </a:lnTo>
                  <a:lnTo>
                    <a:pt x="16667" y="123388"/>
                  </a:lnTo>
                  <a:lnTo>
                    <a:pt x="17936" y="141447"/>
                  </a:lnTo>
                  <a:lnTo>
                    <a:pt x="16637" y="141349"/>
                  </a:lnTo>
                  <a:lnTo>
                    <a:pt x="14601" y="137774"/>
                  </a:lnTo>
                  <a:lnTo>
                    <a:pt x="5297" y="78225"/>
                  </a:lnTo>
                  <a:lnTo>
                    <a:pt x="7159" y="46469"/>
                  </a:lnTo>
                  <a:lnTo>
                    <a:pt x="15120" y="14833"/>
                  </a:lnTo>
                  <a:lnTo>
                    <a:pt x="21778" y="7807"/>
                  </a:lnTo>
                  <a:lnTo>
                    <a:pt x="41655" y="0"/>
                  </a:lnTo>
                  <a:lnTo>
                    <a:pt x="62967" y="2769"/>
                  </a:lnTo>
                  <a:lnTo>
                    <a:pt x="82967" y="12969"/>
                  </a:lnTo>
                  <a:lnTo>
                    <a:pt x="99655" y="29201"/>
                  </a:lnTo>
                  <a:lnTo>
                    <a:pt x="125138" y="75372"/>
                  </a:lnTo>
                  <a:lnTo>
                    <a:pt x="136871" y="99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16624" y="3859833"/>
              <a:ext cx="111087" cy="130468"/>
            </a:xfrm>
            <a:custGeom>
              <a:avLst/>
              <a:gdLst/>
              <a:ahLst/>
              <a:cxnLst/>
              <a:rect l="0" t="0" r="0" b="0"/>
              <a:pathLst>
                <a:path w="111087" h="130468">
                  <a:moveTo>
                    <a:pt x="111086" y="14654"/>
                  </a:moveTo>
                  <a:lnTo>
                    <a:pt x="67123" y="0"/>
                  </a:lnTo>
                  <a:lnTo>
                    <a:pt x="47093" y="2682"/>
                  </a:lnTo>
                  <a:lnTo>
                    <a:pt x="19205" y="17345"/>
                  </a:lnTo>
                  <a:lnTo>
                    <a:pt x="11227" y="23467"/>
                  </a:lnTo>
                  <a:lnTo>
                    <a:pt x="2363" y="42747"/>
                  </a:lnTo>
                  <a:lnTo>
                    <a:pt x="0" y="54440"/>
                  </a:lnTo>
                  <a:lnTo>
                    <a:pt x="3612" y="76790"/>
                  </a:lnTo>
                  <a:lnTo>
                    <a:pt x="18800" y="105984"/>
                  </a:lnTo>
                  <a:lnTo>
                    <a:pt x="24996" y="114145"/>
                  </a:lnTo>
                  <a:lnTo>
                    <a:pt x="44357" y="123213"/>
                  </a:lnTo>
                  <a:lnTo>
                    <a:pt x="78447" y="128318"/>
                  </a:lnTo>
                  <a:lnTo>
                    <a:pt x="111086" y="130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43523" y="3851800"/>
              <a:ext cx="115815" cy="160945"/>
            </a:xfrm>
            <a:custGeom>
              <a:avLst/>
              <a:gdLst/>
              <a:ahLst/>
              <a:cxnLst/>
              <a:rect l="0" t="0" r="0" b="0"/>
              <a:pathLst>
                <a:path w="115815" h="160945">
                  <a:moveTo>
                    <a:pt x="0" y="33215"/>
                  </a:moveTo>
                  <a:lnTo>
                    <a:pt x="3119" y="75907"/>
                  </a:lnTo>
                  <a:lnTo>
                    <a:pt x="19128" y="135283"/>
                  </a:lnTo>
                  <a:lnTo>
                    <a:pt x="30338" y="158127"/>
                  </a:lnTo>
                  <a:lnTo>
                    <a:pt x="33094" y="160944"/>
                  </a:lnTo>
                  <a:lnTo>
                    <a:pt x="33761" y="158142"/>
                  </a:lnTo>
                  <a:lnTo>
                    <a:pt x="17059" y="95687"/>
                  </a:lnTo>
                  <a:lnTo>
                    <a:pt x="12463" y="59004"/>
                  </a:lnTo>
                  <a:lnTo>
                    <a:pt x="16690" y="24089"/>
                  </a:lnTo>
                  <a:lnTo>
                    <a:pt x="21655" y="15433"/>
                  </a:lnTo>
                  <a:lnTo>
                    <a:pt x="36531" y="2695"/>
                  </a:lnTo>
                  <a:lnTo>
                    <a:pt x="45411" y="0"/>
                  </a:lnTo>
                  <a:lnTo>
                    <a:pt x="84879" y="961"/>
                  </a:lnTo>
                  <a:lnTo>
                    <a:pt x="115814" y="1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82722" y="3878960"/>
              <a:ext cx="113486" cy="150457"/>
            </a:xfrm>
            <a:custGeom>
              <a:avLst/>
              <a:gdLst/>
              <a:ahLst/>
              <a:cxnLst/>
              <a:rect l="0" t="0" r="0" b="0"/>
              <a:pathLst>
                <a:path w="113486" h="150457">
                  <a:moveTo>
                    <a:pt x="18728" y="58698"/>
                  </a:moveTo>
                  <a:lnTo>
                    <a:pt x="56206" y="67031"/>
                  </a:lnTo>
                  <a:lnTo>
                    <a:pt x="68280" y="67763"/>
                  </a:lnTo>
                  <a:lnTo>
                    <a:pt x="87935" y="62337"/>
                  </a:lnTo>
                  <a:lnTo>
                    <a:pt x="96452" y="57614"/>
                  </a:lnTo>
                  <a:lnTo>
                    <a:pt x="100959" y="50956"/>
                  </a:lnTo>
                  <a:lnTo>
                    <a:pt x="102849" y="34200"/>
                  </a:lnTo>
                  <a:lnTo>
                    <a:pt x="96669" y="18174"/>
                  </a:lnTo>
                  <a:lnTo>
                    <a:pt x="91746" y="10625"/>
                  </a:lnTo>
                  <a:lnTo>
                    <a:pt x="83785" y="5592"/>
                  </a:lnTo>
                  <a:lnTo>
                    <a:pt x="62460" y="0"/>
                  </a:lnTo>
                  <a:lnTo>
                    <a:pt x="52562" y="848"/>
                  </a:lnTo>
                  <a:lnTo>
                    <a:pt x="35326" y="8031"/>
                  </a:lnTo>
                  <a:lnTo>
                    <a:pt x="22986" y="22141"/>
                  </a:lnTo>
                  <a:lnTo>
                    <a:pt x="5532" y="59796"/>
                  </a:lnTo>
                  <a:lnTo>
                    <a:pt x="0" y="96198"/>
                  </a:lnTo>
                  <a:lnTo>
                    <a:pt x="2733" y="107094"/>
                  </a:lnTo>
                  <a:lnTo>
                    <a:pt x="15129" y="125441"/>
                  </a:lnTo>
                  <a:lnTo>
                    <a:pt x="41839" y="143334"/>
                  </a:lnTo>
                  <a:lnTo>
                    <a:pt x="77569" y="150456"/>
                  </a:lnTo>
                  <a:lnTo>
                    <a:pt x="94793" y="149002"/>
                  </a:lnTo>
                  <a:lnTo>
                    <a:pt x="113485" y="1429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41558" y="3925341"/>
              <a:ext cx="154692" cy="128131"/>
            </a:xfrm>
            <a:custGeom>
              <a:avLst/>
              <a:gdLst/>
              <a:ahLst/>
              <a:cxnLst/>
              <a:rect l="0" t="0" r="0" b="0"/>
              <a:pathLst>
                <a:path w="154692" h="128131">
                  <a:moveTo>
                    <a:pt x="102048" y="64959"/>
                  </a:moveTo>
                  <a:lnTo>
                    <a:pt x="92473" y="33677"/>
                  </a:lnTo>
                  <a:lnTo>
                    <a:pt x="81804" y="17521"/>
                  </a:lnTo>
                  <a:lnTo>
                    <a:pt x="66145" y="5661"/>
                  </a:lnTo>
                  <a:lnTo>
                    <a:pt x="57056" y="861"/>
                  </a:lnTo>
                  <a:lnTo>
                    <a:pt x="47486" y="0"/>
                  </a:lnTo>
                  <a:lnTo>
                    <a:pt x="27495" y="5283"/>
                  </a:lnTo>
                  <a:lnTo>
                    <a:pt x="13151" y="18549"/>
                  </a:lnTo>
                  <a:lnTo>
                    <a:pt x="7689" y="27000"/>
                  </a:lnTo>
                  <a:lnTo>
                    <a:pt x="0" y="61251"/>
                  </a:lnTo>
                  <a:lnTo>
                    <a:pt x="4441" y="81249"/>
                  </a:lnTo>
                  <a:lnTo>
                    <a:pt x="8900" y="89857"/>
                  </a:lnTo>
                  <a:lnTo>
                    <a:pt x="23215" y="102541"/>
                  </a:lnTo>
                  <a:lnTo>
                    <a:pt x="31945" y="107561"/>
                  </a:lnTo>
                  <a:lnTo>
                    <a:pt x="51004" y="110020"/>
                  </a:lnTo>
                  <a:lnTo>
                    <a:pt x="61000" y="109037"/>
                  </a:lnTo>
                  <a:lnTo>
                    <a:pt x="68833" y="104873"/>
                  </a:lnTo>
                  <a:lnTo>
                    <a:pt x="80656" y="90887"/>
                  </a:lnTo>
                  <a:lnTo>
                    <a:pt x="86617" y="89264"/>
                  </a:lnTo>
                  <a:lnTo>
                    <a:pt x="92930" y="91691"/>
                  </a:lnTo>
                  <a:lnTo>
                    <a:pt x="126800" y="119519"/>
                  </a:lnTo>
                  <a:lnTo>
                    <a:pt x="154691" y="128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297820" y="3897739"/>
              <a:ext cx="135875" cy="139645"/>
            </a:xfrm>
            <a:custGeom>
              <a:avLst/>
              <a:gdLst/>
              <a:ahLst/>
              <a:cxnLst/>
              <a:rect l="0" t="0" r="0" b="0"/>
              <a:pathLst>
                <a:path w="135875" h="139645">
                  <a:moveTo>
                    <a:pt x="93185" y="8333"/>
                  </a:moveTo>
                  <a:lnTo>
                    <a:pt x="55707" y="0"/>
                  </a:lnTo>
                  <a:lnTo>
                    <a:pt x="32075" y="1120"/>
                  </a:lnTo>
                  <a:lnTo>
                    <a:pt x="9873" y="9417"/>
                  </a:lnTo>
                  <a:lnTo>
                    <a:pt x="3718" y="16074"/>
                  </a:lnTo>
                  <a:lnTo>
                    <a:pt x="785" y="24023"/>
                  </a:lnTo>
                  <a:lnTo>
                    <a:pt x="0" y="32831"/>
                  </a:lnTo>
                  <a:lnTo>
                    <a:pt x="2986" y="39873"/>
                  </a:lnTo>
                  <a:lnTo>
                    <a:pt x="15662" y="50817"/>
                  </a:lnTo>
                  <a:lnTo>
                    <a:pt x="70816" y="62758"/>
                  </a:lnTo>
                  <a:lnTo>
                    <a:pt x="91432" y="69957"/>
                  </a:lnTo>
                  <a:lnTo>
                    <a:pt x="131097" y="100301"/>
                  </a:lnTo>
                  <a:lnTo>
                    <a:pt x="134837" y="108249"/>
                  </a:lnTo>
                  <a:lnTo>
                    <a:pt x="135874" y="126440"/>
                  </a:lnTo>
                  <a:lnTo>
                    <a:pt x="131003" y="132694"/>
                  </a:lnTo>
                  <a:lnTo>
                    <a:pt x="113112" y="139644"/>
                  </a:lnTo>
                  <a:lnTo>
                    <a:pt x="92683" y="139613"/>
                  </a:lnTo>
                  <a:lnTo>
                    <a:pt x="40542" y="124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82666" y="3892417"/>
              <a:ext cx="203138" cy="171584"/>
            </a:xfrm>
            <a:custGeom>
              <a:avLst/>
              <a:gdLst/>
              <a:ahLst/>
              <a:cxnLst/>
              <a:rect l="0" t="0" r="0" b="0"/>
              <a:pathLst>
                <a:path w="203138" h="171584">
                  <a:moveTo>
                    <a:pt x="24153" y="87355"/>
                  </a:moveTo>
                  <a:lnTo>
                    <a:pt x="50539" y="102996"/>
                  </a:lnTo>
                  <a:lnTo>
                    <a:pt x="73704" y="111074"/>
                  </a:lnTo>
                  <a:lnTo>
                    <a:pt x="96478" y="112324"/>
                  </a:lnTo>
                  <a:lnTo>
                    <a:pt x="118298" y="107811"/>
                  </a:lnTo>
                  <a:lnTo>
                    <a:pt x="139695" y="98006"/>
                  </a:lnTo>
                  <a:lnTo>
                    <a:pt x="154663" y="82730"/>
                  </a:lnTo>
                  <a:lnTo>
                    <a:pt x="160293" y="73743"/>
                  </a:lnTo>
                  <a:lnTo>
                    <a:pt x="161706" y="64242"/>
                  </a:lnTo>
                  <a:lnTo>
                    <a:pt x="157037" y="44327"/>
                  </a:lnTo>
                  <a:lnTo>
                    <a:pt x="144044" y="26897"/>
                  </a:lnTo>
                  <a:lnTo>
                    <a:pt x="126571" y="12521"/>
                  </a:lnTo>
                  <a:lnTo>
                    <a:pt x="107106" y="2233"/>
                  </a:lnTo>
                  <a:lnTo>
                    <a:pt x="86757" y="0"/>
                  </a:lnTo>
                  <a:lnTo>
                    <a:pt x="45097" y="8098"/>
                  </a:lnTo>
                  <a:lnTo>
                    <a:pt x="19179" y="23187"/>
                  </a:lnTo>
                  <a:lnTo>
                    <a:pt x="7124" y="38949"/>
                  </a:lnTo>
                  <a:lnTo>
                    <a:pt x="2272" y="48065"/>
                  </a:lnTo>
                  <a:lnTo>
                    <a:pt x="0" y="67553"/>
                  </a:lnTo>
                  <a:lnTo>
                    <a:pt x="4059" y="87912"/>
                  </a:lnTo>
                  <a:lnTo>
                    <a:pt x="19499" y="117936"/>
                  </a:lnTo>
                  <a:lnTo>
                    <a:pt x="32223" y="134481"/>
                  </a:lnTo>
                  <a:lnTo>
                    <a:pt x="58129" y="151361"/>
                  </a:lnTo>
                  <a:lnTo>
                    <a:pt x="100664" y="166375"/>
                  </a:lnTo>
                  <a:lnTo>
                    <a:pt x="159845" y="170554"/>
                  </a:lnTo>
                  <a:lnTo>
                    <a:pt x="203137" y="1715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2985" y="115813"/>
            <a:ext cx="513769" cy="439297"/>
            <a:chOff x="292985" y="115813"/>
            <a:chExt cx="513769" cy="439297"/>
          </a:xfrm>
        </p:grpSpPr>
        <p:sp>
          <p:nvSpPr>
            <p:cNvPr id="2" name="Freeform 1"/>
            <p:cNvSpPr/>
            <p:nvPr/>
          </p:nvSpPr>
          <p:spPr>
            <a:xfrm>
              <a:off x="430846" y="191104"/>
              <a:ext cx="246258" cy="288165"/>
            </a:xfrm>
            <a:custGeom>
              <a:avLst/>
              <a:gdLst/>
              <a:ahLst/>
              <a:cxnLst/>
              <a:rect l="0" t="0" r="0" b="0"/>
              <a:pathLst>
                <a:path w="246258" h="288165">
                  <a:moveTo>
                    <a:pt x="200863" y="19465"/>
                  </a:moveTo>
                  <a:lnTo>
                    <a:pt x="142247" y="13876"/>
                  </a:lnTo>
                  <a:lnTo>
                    <a:pt x="89242" y="8743"/>
                  </a:lnTo>
                  <a:lnTo>
                    <a:pt x="27370" y="0"/>
                  </a:lnTo>
                  <a:lnTo>
                    <a:pt x="17351" y="2979"/>
                  </a:lnTo>
                  <a:lnTo>
                    <a:pt x="9502" y="8475"/>
                  </a:lnTo>
                  <a:lnTo>
                    <a:pt x="3099" y="15648"/>
                  </a:lnTo>
                  <a:lnTo>
                    <a:pt x="0" y="23939"/>
                  </a:lnTo>
                  <a:lnTo>
                    <a:pt x="483" y="78286"/>
                  </a:lnTo>
                  <a:lnTo>
                    <a:pt x="12230" y="137826"/>
                  </a:lnTo>
                  <a:lnTo>
                    <a:pt x="15446" y="151015"/>
                  </a:lnTo>
                  <a:lnTo>
                    <a:pt x="19930" y="157468"/>
                  </a:lnTo>
                  <a:lnTo>
                    <a:pt x="25259" y="159430"/>
                  </a:lnTo>
                  <a:lnTo>
                    <a:pt x="31151" y="158399"/>
                  </a:lnTo>
                  <a:lnTo>
                    <a:pt x="87738" y="122880"/>
                  </a:lnTo>
                  <a:lnTo>
                    <a:pt x="112371" y="118070"/>
                  </a:lnTo>
                  <a:lnTo>
                    <a:pt x="146957" y="120951"/>
                  </a:lnTo>
                  <a:lnTo>
                    <a:pt x="179432" y="134803"/>
                  </a:lnTo>
                  <a:lnTo>
                    <a:pt x="228290" y="174150"/>
                  </a:lnTo>
                  <a:lnTo>
                    <a:pt x="244215" y="200609"/>
                  </a:lnTo>
                  <a:lnTo>
                    <a:pt x="246257" y="220466"/>
                  </a:lnTo>
                  <a:lnTo>
                    <a:pt x="242095" y="239820"/>
                  </a:lnTo>
                  <a:lnTo>
                    <a:pt x="232447" y="256221"/>
                  </a:lnTo>
                  <a:lnTo>
                    <a:pt x="208272" y="278608"/>
                  </a:lnTo>
                  <a:lnTo>
                    <a:pt x="182709" y="286718"/>
                  </a:lnTo>
                  <a:lnTo>
                    <a:pt x="138552" y="288164"/>
                  </a:lnTo>
                  <a:lnTo>
                    <a:pt x="78361" y="276165"/>
                  </a:lnTo>
                  <a:lnTo>
                    <a:pt x="53464" y="272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2985" y="115813"/>
              <a:ext cx="513769" cy="439297"/>
            </a:xfrm>
            <a:custGeom>
              <a:avLst/>
              <a:gdLst/>
              <a:ahLst/>
              <a:cxnLst/>
              <a:rect l="0" t="0" r="0" b="0"/>
              <a:pathLst>
                <a:path w="513769" h="439297">
                  <a:moveTo>
                    <a:pt x="433481" y="73699"/>
                  </a:moveTo>
                  <a:lnTo>
                    <a:pt x="423906" y="49653"/>
                  </a:lnTo>
                  <a:lnTo>
                    <a:pt x="413237" y="35326"/>
                  </a:lnTo>
                  <a:lnTo>
                    <a:pt x="388488" y="19696"/>
                  </a:lnTo>
                  <a:lnTo>
                    <a:pt x="340279" y="5104"/>
                  </a:lnTo>
                  <a:lnTo>
                    <a:pt x="282576" y="1008"/>
                  </a:lnTo>
                  <a:lnTo>
                    <a:pt x="232401" y="3418"/>
                  </a:lnTo>
                  <a:lnTo>
                    <a:pt x="174223" y="14713"/>
                  </a:lnTo>
                  <a:lnTo>
                    <a:pt x="118147" y="34794"/>
                  </a:lnTo>
                  <a:lnTo>
                    <a:pt x="97970" y="48219"/>
                  </a:lnTo>
                  <a:lnTo>
                    <a:pt x="44214" y="104718"/>
                  </a:lnTo>
                  <a:lnTo>
                    <a:pt x="31186" y="120241"/>
                  </a:lnTo>
                  <a:lnTo>
                    <a:pt x="3875" y="169039"/>
                  </a:lnTo>
                  <a:lnTo>
                    <a:pt x="0" y="189772"/>
                  </a:lnTo>
                  <a:lnTo>
                    <a:pt x="9979" y="250595"/>
                  </a:lnTo>
                  <a:lnTo>
                    <a:pt x="26216" y="302487"/>
                  </a:lnTo>
                  <a:lnTo>
                    <a:pt x="65641" y="363661"/>
                  </a:lnTo>
                  <a:lnTo>
                    <a:pt x="89875" y="389421"/>
                  </a:lnTo>
                  <a:lnTo>
                    <a:pt x="150718" y="424238"/>
                  </a:lnTo>
                  <a:lnTo>
                    <a:pt x="190472" y="436356"/>
                  </a:lnTo>
                  <a:lnTo>
                    <a:pt x="236436" y="439296"/>
                  </a:lnTo>
                  <a:lnTo>
                    <a:pt x="287714" y="433522"/>
                  </a:lnTo>
                  <a:lnTo>
                    <a:pt x="348081" y="423507"/>
                  </a:lnTo>
                  <a:lnTo>
                    <a:pt x="407330" y="401362"/>
                  </a:lnTo>
                  <a:lnTo>
                    <a:pt x="469558" y="361283"/>
                  </a:lnTo>
                  <a:lnTo>
                    <a:pt x="492394" y="334774"/>
                  </a:lnTo>
                  <a:lnTo>
                    <a:pt x="500608" y="311785"/>
                  </a:lnTo>
                  <a:lnTo>
                    <a:pt x="513551" y="252365"/>
                  </a:lnTo>
                  <a:lnTo>
                    <a:pt x="513768" y="199285"/>
                  </a:lnTo>
                  <a:lnTo>
                    <a:pt x="507768" y="172799"/>
                  </a:lnTo>
                  <a:lnTo>
                    <a:pt x="490067" y="138157"/>
                  </a:lnTo>
                  <a:lnTo>
                    <a:pt x="443142" y="78808"/>
                  </a:lnTo>
                  <a:lnTo>
                    <a:pt x="400554" y="41000"/>
                  </a:lnTo>
                  <a:lnTo>
                    <a:pt x="340165" y="9414"/>
                  </a:lnTo>
                  <a:lnTo>
                    <a:pt x="3176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338317" y="84227"/>
            <a:ext cx="2654823" cy="481552"/>
            <a:chOff x="1338317" y="84227"/>
            <a:chExt cx="2654823" cy="481552"/>
          </a:xfrm>
        </p:grpSpPr>
        <p:sp>
          <p:nvSpPr>
            <p:cNvPr id="5" name="Freeform 4"/>
            <p:cNvSpPr/>
            <p:nvPr/>
          </p:nvSpPr>
          <p:spPr>
            <a:xfrm>
              <a:off x="1338317" y="84227"/>
              <a:ext cx="246532" cy="440699"/>
            </a:xfrm>
            <a:custGeom>
              <a:avLst/>
              <a:gdLst/>
              <a:ahLst/>
              <a:cxnLst/>
              <a:rect l="0" t="0" r="0" b="0"/>
              <a:pathLst>
                <a:path w="246532" h="440699">
                  <a:moveTo>
                    <a:pt x="230429" y="0"/>
                  </a:moveTo>
                  <a:lnTo>
                    <a:pt x="208072" y="0"/>
                  </a:lnTo>
                  <a:lnTo>
                    <a:pt x="190857" y="6240"/>
                  </a:lnTo>
                  <a:lnTo>
                    <a:pt x="130265" y="49499"/>
                  </a:lnTo>
                  <a:lnTo>
                    <a:pt x="86681" y="105934"/>
                  </a:lnTo>
                  <a:lnTo>
                    <a:pt x="51463" y="161133"/>
                  </a:lnTo>
                  <a:lnTo>
                    <a:pt x="23372" y="214713"/>
                  </a:lnTo>
                  <a:lnTo>
                    <a:pt x="4868" y="264291"/>
                  </a:lnTo>
                  <a:lnTo>
                    <a:pt x="0" y="324864"/>
                  </a:lnTo>
                  <a:lnTo>
                    <a:pt x="2276" y="364928"/>
                  </a:lnTo>
                  <a:lnTo>
                    <a:pt x="9705" y="387968"/>
                  </a:lnTo>
                  <a:lnTo>
                    <a:pt x="24705" y="409907"/>
                  </a:lnTo>
                  <a:lnTo>
                    <a:pt x="43069" y="425116"/>
                  </a:lnTo>
                  <a:lnTo>
                    <a:pt x="64100" y="434606"/>
                  </a:lnTo>
                  <a:lnTo>
                    <a:pt x="115729" y="440698"/>
                  </a:lnTo>
                  <a:lnTo>
                    <a:pt x="142016" y="439191"/>
                  </a:lnTo>
                  <a:lnTo>
                    <a:pt x="187488" y="419160"/>
                  </a:lnTo>
                  <a:lnTo>
                    <a:pt x="206665" y="405052"/>
                  </a:lnTo>
                  <a:lnTo>
                    <a:pt x="238247" y="362827"/>
                  </a:lnTo>
                  <a:lnTo>
                    <a:pt x="245602" y="338681"/>
                  </a:lnTo>
                  <a:lnTo>
                    <a:pt x="246531" y="311962"/>
                  </a:lnTo>
                  <a:lnTo>
                    <a:pt x="233900" y="282596"/>
                  </a:lnTo>
                  <a:lnTo>
                    <a:pt x="221833" y="262469"/>
                  </a:lnTo>
                  <a:lnTo>
                    <a:pt x="213000" y="255698"/>
                  </a:lnTo>
                  <a:lnTo>
                    <a:pt x="190707" y="248175"/>
                  </a:lnTo>
                  <a:lnTo>
                    <a:pt x="168321" y="251070"/>
                  </a:lnTo>
                  <a:lnTo>
                    <a:pt x="115925" y="272359"/>
                  </a:lnTo>
                  <a:lnTo>
                    <a:pt x="57041" y="322875"/>
                  </a:lnTo>
                  <a:lnTo>
                    <a:pt x="4091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13711" y="136870"/>
              <a:ext cx="268919" cy="344565"/>
            </a:xfrm>
            <a:custGeom>
              <a:avLst/>
              <a:gdLst/>
              <a:ahLst/>
              <a:cxnLst/>
              <a:rect l="0" t="0" r="0" b="0"/>
              <a:pathLst>
                <a:path w="268919" h="344565">
                  <a:moveTo>
                    <a:pt x="76133" y="0"/>
                  </a:moveTo>
                  <a:lnTo>
                    <a:pt x="36591" y="55659"/>
                  </a:lnTo>
                  <a:lnTo>
                    <a:pt x="21133" y="82002"/>
                  </a:lnTo>
                  <a:lnTo>
                    <a:pt x="14900" y="89763"/>
                  </a:lnTo>
                  <a:lnTo>
                    <a:pt x="9575" y="91428"/>
                  </a:lnTo>
                  <a:lnTo>
                    <a:pt x="4855" y="89028"/>
                  </a:lnTo>
                  <a:lnTo>
                    <a:pt x="538" y="83918"/>
                  </a:lnTo>
                  <a:lnTo>
                    <a:pt x="0" y="78172"/>
                  </a:lnTo>
                  <a:lnTo>
                    <a:pt x="5641" y="65549"/>
                  </a:lnTo>
                  <a:lnTo>
                    <a:pt x="50693" y="24467"/>
                  </a:lnTo>
                  <a:lnTo>
                    <a:pt x="77954" y="9069"/>
                  </a:lnTo>
                  <a:lnTo>
                    <a:pt x="97999" y="7150"/>
                  </a:lnTo>
                  <a:lnTo>
                    <a:pt x="139464" y="15450"/>
                  </a:lnTo>
                  <a:lnTo>
                    <a:pt x="157313" y="27924"/>
                  </a:lnTo>
                  <a:lnTo>
                    <a:pt x="165348" y="36163"/>
                  </a:lnTo>
                  <a:lnTo>
                    <a:pt x="169535" y="46336"/>
                  </a:lnTo>
                  <a:lnTo>
                    <a:pt x="171067" y="70117"/>
                  </a:lnTo>
                  <a:lnTo>
                    <a:pt x="165353" y="109813"/>
                  </a:lnTo>
                  <a:lnTo>
                    <a:pt x="153221" y="131084"/>
                  </a:lnTo>
                  <a:lnTo>
                    <a:pt x="116837" y="163803"/>
                  </a:lnTo>
                  <a:lnTo>
                    <a:pt x="112628" y="166524"/>
                  </a:lnTo>
                  <a:lnTo>
                    <a:pt x="112161" y="165998"/>
                  </a:lnTo>
                  <a:lnTo>
                    <a:pt x="114190" y="163308"/>
                  </a:lnTo>
                  <a:lnTo>
                    <a:pt x="133813" y="153932"/>
                  </a:lnTo>
                  <a:lnTo>
                    <a:pt x="167443" y="154924"/>
                  </a:lnTo>
                  <a:lnTo>
                    <a:pt x="201454" y="162627"/>
                  </a:lnTo>
                  <a:lnTo>
                    <a:pt x="228169" y="177907"/>
                  </a:lnTo>
                  <a:lnTo>
                    <a:pt x="250902" y="202842"/>
                  </a:lnTo>
                  <a:lnTo>
                    <a:pt x="266867" y="232457"/>
                  </a:lnTo>
                  <a:lnTo>
                    <a:pt x="268918" y="253053"/>
                  </a:lnTo>
                  <a:lnTo>
                    <a:pt x="264761" y="273905"/>
                  </a:lnTo>
                  <a:lnTo>
                    <a:pt x="255114" y="294871"/>
                  </a:lnTo>
                  <a:lnTo>
                    <a:pt x="230940" y="320816"/>
                  </a:lnTo>
                  <a:lnTo>
                    <a:pt x="201550" y="337732"/>
                  </a:lnTo>
                  <a:lnTo>
                    <a:pt x="159437" y="344564"/>
                  </a:lnTo>
                  <a:lnTo>
                    <a:pt x="115504" y="340999"/>
                  </a:lnTo>
                  <a:lnTo>
                    <a:pt x="93241" y="332489"/>
                  </a:lnTo>
                  <a:lnTo>
                    <a:pt x="4454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89188" y="94756"/>
              <a:ext cx="16595" cy="347441"/>
            </a:xfrm>
            <a:custGeom>
              <a:avLst/>
              <a:gdLst/>
              <a:ahLst/>
              <a:cxnLst/>
              <a:rect l="0" t="0" r="0" b="0"/>
              <a:pathLst>
                <a:path w="16595" h="347441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760" y="146186"/>
                  </a:lnTo>
                  <a:lnTo>
                    <a:pt x="5975" y="197212"/>
                  </a:lnTo>
                  <a:lnTo>
                    <a:pt x="13283" y="258451"/>
                  </a:lnTo>
                  <a:lnTo>
                    <a:pt x="15940" y="312488"/>
                  </a:lnTo>
                  <a:lnTo>
                    <a:pt x="1659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26798" y="231626"/>
              <a:ext cx="294798" cy="42115"/>
            </a:xfrm>
            <a:custGeom>
              <a:avLst/>
              <a:gdLst/>
              <a:ahLst/>
              <a:cxnLst/>
              <a:rect l="0" t="0" r="0" b="0"/>
              <a:pathLst>
                <a:path w="294798" h="42115">
                  <a:moveTo>
                    <a:pt x="294797" y="0"/>
                  </a:moveTo>
                  <a:lnTo>
                    <a:pt x="239656" y="14655"/>
                  </a:lnTo>
                  <a:lnTo>
                    <a:pt x="181523" y="19793"/>
                  </a:lnTo>
                  <a:lnTo>
                    <a:pt x="118048" y="23927"/>
                  </a:lnTo>
                  <a:lnTo>
                    <a:pt x="71242" y="29317"/>
                  </a:lnTo>
                  <a:lnTo>
                    <a:pt x="29687" y="3403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18296" y="336911"/>
              <a:ext cx="162642" cy="129268"/>
            </a:xfrm>
            <a:custGeom>
              <a:avLst/>
              <a:gdLst/>
              <a:ahLst/>
              <a:cxnLst/>
              <a:rect l="0" t="0" r="0" b="0"/>
              <a:pathLst>
                <a:path w="162642" h="129268">
                  <a:moveTo>
                    <a:pt x="87527" y="0"/>
                  </a:moveTo>
                  <a:lnTo>
                    <a:pt x="65171" y="0"/>
                  </a:lnTo>
                  <a:lnTo>
                    <a:pt x="47955" y="6240"/>
                  </a:lnTo>
                  <a:lnTo>
                    <a:pt x="17839" y="29309"/>
                  </a:lnTo>
                  <a:lnTo>
                    <a:pt x="2018" y="55088"/>
                  </a:lnTo>
                  <a:lnTo>
                    <a:pt x="0" y="74787"/>
                  </a:lnTo>
                  <a:lnTo>
                    <a:pt x="4173" y="94070"/>
                  </a:lnTo>
                  <a:lnTo>
                    <a:pt x="13826" y="110439"/>
                  </a:lnTo>
                  <a:lnTo>
                    <a:pt x="32155" y="122394"/>
                  </a:lnTo>
                  <a:lnTo>
                    <a:pt x="54729" y="129267"/>
                  </a:lnTo>
                  <a:lnTo>
                    <a:pt x="100936" y="124147"/>
                  </a:lnTo>
                  <a:lnTo>
                    <a:pt x="125072" y="117178"/>
                  </a:lnTo>
                  <a:lnTo>
                    <a:pt x="143598" y="106282"/>
                  </a:lnTo>
                  <a:lnTo>
                    <a:pt x="156512" y="90520"/>
                  </a:lnTo>
                  <a:lnTo>
                    <a:pt x="161593" y="81404"/>
                  </a:lnTo>
                  <a:lnTo>
                    <a:pt x="162641" y="71817"/>
                  </a:lnTo>
                  <a:lnTo>
                    <a:pt x="157566" y="51806"/>
                  </a:lnTo>
                  <a:lnTo>
                    <a:pt x="144392" y="34334"/>
                  </a:lnTo>
                  <a:lnTo>
                    <a:pt x="126839" y="19939"/>
                  </a:lnTo>
                  <a:lnTo>
                    <a:pt x="107339" y="9642"/>
                  </a:lnTo>
                  <a:lnTo>
                    <a:pt x="99565" y="7598"/>
                  </a:lnTo>
                  <a:lnTo>
                    <a:pt x="7699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11191" y="157927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31586" y="0"/>
                  </a:moveTo>
                  <a:lnTo>
                    <a:pt x="31586" y="57264"/>
                  </a:lnTo>
                  <a:lnTo>
                    <a:pt x="31586" y="106654"/>
                  </a:lnTo>
                  <a:lnTo>
                    <a:pt x="31586" y="158333"/>
                  </a:lnTo>
                  <a:lnTo>
                    <a:pt x="25997" y="217019"/>
                  </a:lnTo>
                  <a:lnTo>
                    <a:pt x="20863" y="278048"/>
                  </a:lnTo>
                  <a:lnTo>
                    <a:pt x="12917" y="336376"/>
                  </a:lnTo>
                  <a:lnTo>
                    <a:pt x="8117" y="36950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22772" y="210569"/>
              <a:ext cx="297783" cy="323609"/>
            </a:xfrm>
            <a:custGeom>
              <a:avLst/>
              <a:gdLst/>
              <a:ahLst/>
              <a:cxnLst/>
              <a:rect l="0" t="0" r="0" b="0"/>
              <a:pathLst>
                <a:path w="297783" h="323609">
                  <a:moveTo>
                    <a:pt x="162160" y="10529"/>
                  </a:moveTo>
                  <a:lnTo>
                    <a:pt x="109133" y="25183"/>
                  </a:lnTo>
                  <a:lnTo>
                    <a:pt x="68498" y="54368"/>
                  </a:lnTo>
                  <a:lnTo>
                    <a:pt x="29405" y="96602"/>
                  </a:lnTo>
                  <a:lnTo>
                    <a:pt x="9249" y="138405"/>
                  </a:lnTo>
                  <a:lnTo>
                    <a:pt x="0" y="178140"/>
                  </a:lnTo>
                  <a:lnTo>
                    <a:pt x="6170" y="237136"/>
                  </a:lnTo>
                  <a:lnTo>
                    <a:pt x="9033" y="249338"/>
                  </a:lnTo>
                  <a:lnTo>
                    <a:pt x="21574" y="269135"/>
                  </a:lnTo>
                  <a:lnTo>
                    <a:pt x="61066" y="307060"/>
                  </a:lnTo>
                  <a:lnTo>
                    <a:pt x="79795" y="317016"/>
                  </a:lnTo>
                  <a:lnTo>
                    <a:pt x="115659" y="323608"/>
                  </a:lnTo>
                  <a:lnTo>
                    <a:pt x="139153" y="318911"/>
                  </a:lnTo>
                  <a:lnTo>
                    <a:pt x="193489" y="291475"/>
                  </a:lnTo>
                  <a:lnTo>
                    <a:pt x="224085" y="276006"/>
                  </a:lnTo>
                  <a:lnTo>
                    <a:pt x="270537" y="220373"/>
                  </a:lnTo>
                  <a:lnTo>
                    <a:pt x="289548" y="188129"/>
                  </a:lnTo>
                  <a:lnTo>
                    <a:pt x="297158" y="132785"/>
                  </a:lnTo>
                  <a:lnTo>
                    <a:pt x="297782" y="116599"/>
                  </a:lnTo>
                  <a:lnTo>
                    <a:pt x="289117" y="89257"/>
                  </a:lnTo>
                  <a:lnTo>
                    <a:pt x="260548" y="48697"/>
                  </a:lnTo>
                  <a:lnTo>
                    <a:pt x="222799" y="18155"/>
                  </a:lnTo>
                  <a:lnTo>
                    <a:pt x="188446" y="180"/>
                  </a:lnTo>
                  <a:lnTo>
                    <a:pt x="1621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85140" y="210569"/>
              <a:ext cx="308000" cy="355210"/>
            </a:xfrm>
            <a:custGeom>
              <a:avLst/>
              <a:gdLst/>
              <a:ahLst/>
              <a:cxnLst/>
              <a:rect l="0" t="0" r="0" b="0"/>
              <a:pathLst>
                <a:path w="308000" h="355210">
                  <a:moveTo>
                    <a:pt x="189347" y="0"/>
                  </a:moveTo>
                  <a:lnTo>
                    <a:pt x="130730" y="0"/>
                  </a:lnTo>
                  <a:lnTo>
                    <a:pt x="69320" y="1170"/>
                  </a:lnTo>
                  <a:lnTo>
                    <a:pt x="39685" y="5590"/>
                  </a:lnTo>
                  <a:lnTo>
                    <a:pt x="17156" y="17692"/>
                  </a:lnTo>
                  <a:lnTo>
                    <a:pt x="7872" y="25833"/>
                  </a:lnTo>
                  <a:lnTo>
                    <a:pt x="2853" y="34770"/>
                  </a:lnTo>
                  <a:lnTo>
                    <a:pt x="0" y="90237"/>
                  </a:lnTo>
                  <a:lnTo>
                    <a:pt x="5472" y="125003"/>
                  </a:lnTo>
                  <a:lnTo>
                    <a:pt x="9442" y="130129"/>
                  </a:lnTo>
                  <a:lnTo>
                    <a:pt x="14428" y="131206"/>
                  </a:lnTo>
                  <a:lnTo>
                    <a:pt x="20092" y="129585"/>
                  </a:lnTo>
                  <a:lnTo>
                    <a:pt x="76248" y="99021"/>
                  </a:lnTo>
                  <a:lnTo>
                    <a:pt x="112812" y="90301"/>
                  </a:lnTo>
                  <a:lnTo>
                    <a:pt x="157201" y="96650"/>
                  </a:lnTo>
                  <a:lnTo>
                    <a:pt x="189181" y="108966"/>
                  </a:lnTo>
                  <a:lnTo>
                    <a:pt x="240797" y="142035"/>
                  </a:lnTo>
                  <a:lnTo>
                    <a:pt x="286030" y="193260"/>
                  </a:lnTo>
                  <a:lnTo>
                    <a:pt x="307999" y="248238"/>
                  </a:lnTo>
                  <a:lnTo>
                    <a:pt x="306032" y="271765"/>
                  </a:lnTo>
                  <a:lnTo>
                    <a:pt x="297359" y="292750"/>
                  </a:lnTo>
                  <a:lnTo>
                    <a:pt x="278152" y="317718"/>
                  </a:lnTo>
                  <a:lnTo>
                    <a:pt x="250755" y="338764"/>
                  </a:lnTo>
                  <a:lnTo>
                    <a:pt x="230677" y="348654"/>
                  </a:lnTo>
                  <a:lnTo>
                    <a:pt x="188465" y="355209"/>
                  </a:lnTo>
                  <a:lnTo>
                    <a:pt x="138610" y="349019"/>
                  </a:lnTo>
                  <a:lnTo>
                    <a:pt x="84313" y="333149"/>
                  </a:lnTo>
                  <a:lnTo>
                    <a:pt x="37691" y="307489"/>
                  </a:lnTo>
                  <a:lnTo>
                    <a:pt x="2089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47647" y="1031792"/>
            <a:ext cx="2038419" cy="410613"/>
            <a:chOff x="1347647" y="1031792"/>
            <a:chExt cx="2038419" cy="410613"/>
          </a:xfrm>
        </p:grpSpPr>
        <p:sp>
          <p:nvSpPr>
            <p:cNvPr id="14" name="Freeform 13"/>
            <p:cNvSpPr/>
            <p:nvPr/>
          </p:nvSpPr>
          <p:spPr>
            <a:xfrm>
              <a:off x="1347647" y="1042321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5589" y="163537"/>
                  </a:lnTo>
                  <a:lnTo>
                    <a:pt x="16789" y="226409"/>
                  </a:lnTo>
                  <a:lnTo>
                    <a:pt x="20962" y="277784"/>
                  </a:lnTo>
                  <a:lnTo>
                    <a:pt x="27918" y="328881"/>
                  </a:lnTo>
                  <a:lnTo>
                    <a:pt x="30861" y="379302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76994" y="1034123"/>
              <a:ext cx="379305" cy="351490"/>
            </a:xfrm>
            <a:custGeom>
              <a:avLst/>
              <a:gdLst/>
              <a:ahLst/>
              <a:cxnLst/>
              <a:rect l="0" t="0" r="0" b="0"/>
              <a:pathLst>
                <a:path w="379305" h="351490">
                  <a:moveTo>
                    <a:pt x="207565" y="29255"/>
                  </a:moveTo>
                  <a:lnTo>
                    <a:pt x="189584" y="13614"/>
                  </a:lnTo>
                  <a:lnTo>
                    <a:pt x="172668" y="5536"/>
                  </a:lnTo>
                  <a:lnTo>
                    <a:pt x="137824" y="0"/>
                  </a:lnTo>
                  <a:lnTo>
                    <a:pt x="114568" y="4944"/>
                  </a:lnTo>
                  <a:lnTo>
                    <a:pt x="92534" y="16110"/>
                  </a:lnTo>
                  <a:lnTo>
                    <a:pt x="37055" y="64828"/>
                  </a:lnTo>
                  <a:lnTo>
                    <a:pt x="10931" y="103742"/>
                  </a:lnTo>
                  <a:lnTo>
                    <a:pt x="3189" y="125531"/>
                  </a:lnTo>
                  <a:lnTo>
                    <a:pt x="0" y="164106"/>
                  </a:lnTo>
                  <a:lnTo>
                    <a:pt x="11891" y="227413"/>
                  </a:lnTo>
                  <a:lnTo>
                    <a:pt x="40147" y="281691"/>
                  </a:lnTo>
                  <a:lnTo>
                    <a:pt x="67390" y="318415"/>
                  </a:lnTo>
                  <a:lnTo>
                    <a:pt x="93892" y="335380"/>
                  </a:lnTo>
                  <a:lnTo>
                    <a:pt x="143864" y="350423"/>
                  </a:lnTo>
                  <a:lnTo>
                    <a:pt x="202608" y="351489"/>
                  </a:lnTo>
                  <a:lnTo>
                    <a:pt x="259555" y="336374"/>
                  </a:lnTo>
                  <a:lnTo>
                    <a:pt x="312764" y="305817"/>
                  </a:lnTo>
                  <a:lnTo>
                    <a:pt x="346542" y="269888"/>
                  </a:lnTo>
                  <a:lnTo>
                    <a:pt x="367416" y="238204"/>
                  </a:lnTo>
                  <a:lnTo>
                    <a:pt x="377266" y="212978"/>
                  </a:lnTo>
                  <a:lnTo>
                    <a:pt x="379304" y="189288"/>
                  </a:lnTo>
                  <a:lnTo>
                    <a:pt x="371080" y="134306"/>
                  </a:lnTo>
                  <a:lnTo>
                    <a:pt x="361737" y="110649"/>
                  </a:lnTo>
                  <a:lnTo>
                    <a:pt x="336675" y="70809"/>
                  </a:lnTo>
                  <a:lnTo>
                    <a:pt x="316810" y="56302"/>
                  </a:lnTo>
                  <a:lnTo>
                    <a:pt x="259559" y="34723"/>
                  </a:lnTo>
                  <a:lnTo>
                    <a:pt x="212983" y="30335"/>
                  </a:lnTo>
                  <a:lnTo>
                    <a:pt x="186508" y="292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84563" y="1042321"/>
              <a:ext cx="297235" cy="367072"/>
            </a:xfrm>
            <a:custGeom>
              <a:avLst/>
              <a:gdLst/>
              <a:ahLst/>
              <a:cxnLst/>
              <a:rect l="0" t="0" r="0" b="0"/>
              <a:pathLst>
                <a:path w="297235" h="367072">
                  <a:moveTo>
                    <a:pt x="163250" y="0"/>
                  </a:moveTo>
                  <a:lnTo>
                    <a:pt x="120558" y="3119"/>
                  </a:lnTo>
                  <a:lnTo>
                    <a:pt x="67248" y="16788"/>
                  </a:lnTo>
                  <a:lnTo>
                    <a:pt x="30820" y="22132"/>
                  </a:lnTo>
                  <a:lnTo>
                    <a:pt x="12365" y="31673"/>
                  </a:lnTo>
                  <a:lnTo>
                    <a:pt x="6508" y="39833"/>
                  </a:lnTo>
                  <a:lnTo>
                    <a:pt x="0" y="61377"/>
                  </a:lnTo>
                  <a:lnTo>
                    <a:pt x="4228" y="113336"/>
                  </a:lnTo>
                  <a:lnTo>
                    <a:pt x="9905" y="140838"/>
                  </a:lnTo>
                  <a:lnTo>
                    <a:pt x="15397" y="147705"/>
                  </a:lnTo>
                  <a:lnTo>
                    <a:pt x="22567" y="149942"/>
                  </a:lnTo>
                  <a:lnTo>
                    <a:pt x="82731" y="139289"/>
                  </a:lnTo>
                  <a:lnTo>
                    <a:pt x="141496" y="137348"/>
                  </a:lnTo>
                  <a:lnTo>
                    <a:pt x="203886" y="148386"/>
                  </a:lnTo>
                  <a:lnTo>
                    <a:pt x="247186" y="167221"/>
                  </a:lnTo>
                  <a:lnTo>
                    <a:pt x="273388" y="192266"/>
                  </a:lnTo>
                  <a:lnTo>
                    <a:pt x="290380" y="221914"/>
                  </a:lnTo>
                  <a:lnTo>
                    <a:pt x="297234" y="258515"/>
                  </a:lnTo>
                  <a:lnTo>
                    <a:pt x="293676" y="293406"/>
                  </a:lnTo>
                  <a:lnTo>
                    <a:pt x="279624" y="325971"/>
                  </a:lnTo>
                  <a:lnTo>
                    <a:pt x="255053" y="352257"/>
                  </a:lnTo>
                  <a:lnTo>
                    <a:pt x="232517" y="361279"/>
                  </a:lnTo>
                  <a:lnTo>
                    <a:pt x="179922" y="367071"/>
                  </a:lnTo>
                  <a:lnTo>
                    <a:pt x="12113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16310" y="1179191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19843" y="7236"/>
                  </a:lnTo>
                  <a:lnTo>
                    <a:pt x="66740" y="12998"/>
                  </a:lnTo>
                  <a:lnTo>
                    <a:pt x="9673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25705" y="1031792"/>
              <a:ext cx="168174" cy="318811"/>
            </a:xfrm>
            <a:custGeom>
              <a:avLst/>
              <a:gdLst/>
              <a:ahLst/>
              <a:cxnLst/>
              <a:rect l="0" t="0" r="0" b="0"/>
              <a:pathLst>
                <a:path w="168174" h="318811">
                  <a:moveTo>
                    <a:pt x="122274" y="0"/>
                  </a:moveTo>
                  <a:lnTo>
                    <a:pt x="98227" y="9576"/>
                  </a:lnTo>
                  <a:lnTo>
                    <a:pt x="76804" y="27534"/>
                  </a:lnTo>
                  <a:lnTo>
                    <a:pt x="35720" y="84797"/>
                  </a:lnTo>
                  <a:lnTo>
                    <a:pt x="14097" y="142535"/>
                  </a:lnTo>
                  <a:lnTo>
                    <a:pt x="733" y="198128"/>
                  </a:lnTo>
                  <a:lnTo>
                    <a:pt x="0" y="257982"/>
                  </a:lnTo>
                  <a:lnTo>
                    <a:pt x="5929" y="280775"/>
                  </a:lnTo>
                  <a:lnTo>
                    <a:pt x="16363" y="298704"/>
                  </a:lnTo>
                  <a:lnTo>
                    <a:pt x="31918" y="311352"/>
                  </a:lnTo>
                  <a:lnTo>
                    <a:pt x="40980" y="316363"/>
                  </a:lnTo>
                  <a:lnTo>
                    <a:pt x="63526" y="318810"/>
                  </a:lnTo>
                  <a:lnTo>
                    <a:pt x="86805" y="314829"/>
                  </a:lnTo>
                  <a:lnTo>
                    <a:pt x="133909" y="286720"/>
                  </a:lnTo>
                  <a:lnTo>
                    <a:pt x="148112" y="267031"/>
                  </a:lnTo>
                  <a:lnTo>
                    <a:pt x="166762" y="221853"/>
                  </a:lnTo>
                  <a:lnTo>
                    <a:pt x="168173" y="200377"/>
                  </a:lnTo>
                  <a:lnTo>
                    <a:pt x="166911" y="189737"/>
                  </a:lnTo>
                  <a:lnTo>
                    <a:pt x="161391" y="182643"/>
                  </a:lnTo>
                  <a:lnTo>
                    <a:pt x="142779" y="174762"/>
                  </a:lnTo>
                  <a:lnTo>
                    <a:pt x="105992" y="170324"/>
                  </a:lnTo>
                  <a:lnTo>
                    <a:pt x="82282" y="175526"/>
                  </a:lnTo>
                  <a:lnTo>
                    <a:pt x="71046" y="180188"/>
                  </a:lnTo>
                  <a:lnTo>
                    <a:pt x="52323" y="197847"/>
                  </a:lnTo>
                  <a:lnTo>
                    <a:pt x="16989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83666" y="1031792"/>
              <a:ext cx="302400" cy="332681"/>
            </a:xfrm>
            <a:custGeom>
              <a:avLst/>
              <a:gdLst/>
              <a:ahLst/>
              <a:cxnLst/>
              <a:rect l="0" t="0" r="0" b="0"/>
              <a:pathLst>
                <a:path w="302400" h="332681">
                  <a:moveTo>
                    <a:pt x="95940" y="0"/>
                  </a:moveTo>
                  <a:lnTo>
                    <a:pt x="53278" y="55660"/>
                  </a:lnTo>
                  <a:lnTo>
                    <a:pt x="4661" y="111865"/>
                  </a:lnTo>
                  <a:lnTo>
                    <a:pt x="1162" y="113181"/>
                  </a:lnTo>
                  <a:lnTo>
                    <a:pt x="0" y="110549"/>
                  </a:lnTo>
                  <a:lnTo>
                    <a:pt x="394" y="105285"/>
                  </a:lnTo>
                  <a:lnTo>
                    <a:pt x="7072" y="93197"/>
                  </a:lnTo>
                  <a:lnTo>
                    <a:pt x="50661" y="36467"/>
                  </a:lnTo>
                  <a:lnTo>
                    <a:pt x="77065" y="14445"/>
                  </a:lnTo>
                  <a:lnTo>
                    <a:pt x="100029" y="6420"/>
                  </a:lnTo>
                  <a:lnTo>
                    <a:pt x="112704" y="4280"/>
                  </a:lnTo>
                  <a:lnTo>
                    <a:pt x="136146" y="8142"/>
                  </a:lnTo>
                  <a:lnTo>
                    <a:pt x="147310" y="12447"/>
                  </a:lnTo>
                  <a:lnTo>
                    <a:pt x="162835" y="26589"/>
                  </a:lnTo>
                  <a:lnTo>
                    <a:pt x="168613" y="35274"/>
                  </a:lnTo>
                  <a:lnTo>
                    <a:pt x="171913" y="54282"/>
                  </a:lnTo>
                  <a:lnTo>
                    <a:pt x="164499" y="100670"/>
                  </a:lnTo>
                  <a:lnTo>
                    <a:pt x="149529" y="129914"/>
                  </a:lnTo>
                  <a:lnTo>
                    <a:pt x="120953" y="156077"/>
                  </a:lnTo>
                  <a:lnTo>
                    <a:pt x="120804" y="155524"/>
                  </a:lnTo>
                  <a:lnTo>
                    <a:pt x="152960" y="125207"/>
                  </a:lnTo>
                  <a:lnTo>
                    <a:pt x="162030" y="118566"/>
                  </a:lnTo>
                  <a:lnTo>
                    <a:pt x="187704" y="114308"/>
                  </a:lnTo>
                  <a:lnTo>
                    <a:pt x="216272" y="117484"/>
                  </a:lnTo>
                  <a:lnTo>
                    <a:pt x="240668" y="126695"/>
                  </a:lnTo>
                  <a:lnTo>
                    <a:pt x="291621" y="174351"/>
                  </a:lnTo>
                  <a:lnTo>
                    <a:pt x="299893" y="198372"/>
                  </a:lnTo>
                  <a:lnTo>
                    <a:pt x="302399" y="226206"/>
                  </a:lnTo>
                  <a:lnTo>
                    <a:pt x="299614" y="250275"/>
                  </a:lnTo>
                  <a:lnTo>
                    <a:pt x="288237" y="269551"/>
                  </a:lnTo>
                  <a:lnTo>
                    <a:pt x="232130" y="315487"/>
                  </a:lnTo>
                  <a:lnTo>
                    <a:pt x="221829" y="322629"/>
                  </a:lnTo>
                  <a:lnTo>
                    <a:pt x="179384" y="332680"/>
                  </a:lnTo>
                  <a:lnTo>
                    <a:pt x="129450" y="327671"/>
                  </a:lnTo>
                  <a:lnTo>
                    <a:pt x="88911" y="315416"/>
                  </a:lnTo>
                  <a:lnTo>
                    <a:pt x="64354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706031" y="1084435"/>
            <a:ext cx="136871" cy="84229"/>
            <a:chOff x="3706031" y="1084435"/>
            <a:chExt cx="136871" cy="84229"/>
          </a:xfrm>
        </p:grpSpPr>
        <p:sp>
          <p:nvSpPr>
            <p:cNvPr id="21" name="Freeform 20"/>
            <p:cNvSpPr/>
            <p:nvPr/>
          </p:nvSpPr>
          <p:spPr>
            <a:xfrm>
              <a:off x="3706031" y="108443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3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27088" y="1158134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8335" y="2196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122934" y="821222"/>
            <a:ext cx="772818" cy="467425"/>
            <a:chOff x="4122934" y="821222"/>
            <a:chExt cx="772818" cy="467425"/>
          </a:xfrm>
        </p:grpSpPr>
        <p:sp>
          <p:nvSpPr>
            <p:cNvPr id="24" name="Freeform 23"/>
            <p:cNvSpPr/>
            <p:nvPr/>
          </p:nvSpPr>
          <p:spPr>
            <a:xfrm>
              <a:off x="4421969" y="82122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21057" y="54145"/>
                  </a:lnTo>
                  <a:lnTo>
                    <a:pt x="21057" y="101441"/>
                  </a:lnTo>
                  <a:lnTo>
                    <a:pt x="21057" y="153669"/>
                  </a:lnTo>
                  <a:lnTo>
                    <a:pt x="21057" y="205019"/>
                  </a:lnTo>
                  <a:lnTo>
                    <a:pt x="21057" y="264688"/>
                  </a:lnTo>
                  <a:lnTo>
                    <a:pt x="21057" y="320582"/>
                  </a:lnTo>
                  <a:lnTo>
                    <a:pt x="15467" y="37580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22934" y="884393"/>
              <a:ext cx="341149" cy="266542"/>
            </a:xfrm>
            <a:custGeom>
              <a:avLst/>
              <a:gdLst/>
              <a:ahLst/>
              <a:cxnLst/>
              <a:rect l="0" t="0" r="0" b="0"/>
              <a:pathLst>
                <a:path w="341149" h="266542">
                  <a:moveTo>
                    <a:pt x="341148" y="136871"/>
                  </a:moveTo>
                  <a:lnTo>
                    <a:pt x="292218" y="148324"/>
                  </a:lnTo>
                  <a:lnTo>
                    <a:pt x="250611" y="161321"/>
                  </a:lnTo>
                  <a:lnTo>
                    <a:pt x="199522" y="186674"/>
                  </a:lnTo>
                  <a:lnTo>
                    <a:pt x="144371" y="214212"/>
                  </a:lnTo>
                  <a:lnTo>
                    <a:pt x="91535" y="239062"/>
                  </a:lnTo>
                  <a:lnTo>
                    <a:pt x="36226" y="259296"/>
                  </a:lnTo>
                  <a:lnTo>
                    <a:pt x="14945" y="266541"/>
                  </a:lnTo>
                  <a:lnTo>
                    <a:pt x="7866" y="264262"/>
                  </a:lnTo>
                  <a:lnTo>
                    <a:pt x="3147" y="258063"/>
                  </a:lnTo>
                  <a:lnTo>
                    <a:pt x="0" y="249251"/>
                  </a:lnTo>
                  <a:lnTo>
                    <a:pt x="1162" y="214492"/>
                  </a:lnTo>
                  <a:lnTo>
                    <a:pt x="23618" y="158444"/>
                  </a:lnTo>
                  <a:lnTo>
                    <a:pt x="49856" y="98118"/>
                  </a:lnTo>
                  <a:lnTo>
                    <a:pt x="69833" y="56426"/>
                  </a:lnTo>
                  <a:lnTo>
                    <a:pt x="80184" y="39117"/>
                  </a:lnTo>
                  <a:lnTo>
                    <a:pt x="884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35409" y="821222"/>
              <a:ext cx="360343" cy="467425"/>
            </a:xfrm>
            <a:custGeom>
              <a:avLst/>
              <a:gdLst/>
              <a:ahLst/>
              <a:cxnLst/>
              <a:rect l="0" t="0" r="0" b="0"/>
              <a:pathLst>
                <a:path w="360343" h="467425">
                  <a:moveTo>
                    <a:pt x="149772" y="0"/>
                  </a:moveTo>
                  <a:lnTo>
                    <a:pt x="140197" y="24047"/>
                  </a:lnTo>
                  <a:lnTo>
                    <a:pt x="120108" y="58779"/>
                  </a:lnTo>
                  <a:lnTo>
                    <a:pt x="104528" y="110007"/>
                  </a:lnTo>
                  <a:lnTo>
                    <a:pt x="78318" y="167692"/>
                  </a:lnTo>
                  <a:lnTo>
                    <a:pt x="74060" y="178475"/>
                  </a:lnTo>
                  <a:lnTo>
                    <a:pt x="70052" y="182154"/>
                  </a:lnTo>
                  <a:lnTo>
                    <a:pt x="66209" y="181098"/>
                  </a:lnTo>
                  <a:lnTo>
                    <a:pt x="62478" y="176884"/>
                  </a:lnTo>
                  <a:lnTo>
                    <a:pt x="62330" y="169396"/>
                  </a:lnTo>
                  <a:lnTo>
                    <a:pt x="79390" y="116169"/>
                  </a:lnTo>
                  <a:lnTo>
                    <a:pt x="101987" y="82175"/>
                  </a:lnTo>
                  <a:lnTo>
                    <a:pt x="124435" y="60093"/>
                  </a:lnTo>
                  <a:lnTo>
                    <a:pt x="147090" y="45816"/>
                  </a:lnTo>
                  <a:lnTo>
                    <a:pt x="169637" y="41030"/>
                  </a:lnTo>
                  <a:lnTo>
                    <a:pt x="180563" y="41391"/>
                  </a:lnTo>
                  <a:lnTo>
                    <a:pt x="198942" y="48032"/>
                  </a:lnTo>
                  <a:lnTo>
                    <a:pt x="229805" y="71359"/>
                  </a:lnTo>
                  <a:lnTo>
                    <a:pt x="251344" y="102772"/>
                  </a:lnTo>
                  <a:lnTo>
                    <a:pt x="261366" y="141715"/>
                  </a:lnTo>
                  <a:lnTo>
                    <a:pt x="264752" y="205201"/>
                  </a:lnTo>
                  <a:lnTo>
                    <a:pt x="262301" y="267828"/>
                  </a:lnTo>
                  <a:lnTo>
                    <a:pt x="245310" y="320276"/>
                  </a:lnTo>
                  <a:lnTo>
                    <a:pt x="220917" y="375102"/>
                  </a:lnTo>
                  <a:lnTo>
                    <a:pt x="165124" y="436995"/>
                  </a:lnTo>
                  <a:lnTo>
                    <a:pt x="131964" y="453654"/>
                  </a:lnTo>
                  <a:lnTo>
                    <a:pt x="80007" y="467424"/>
                  </a:lnTo>
                  <a:lnTo>
                    <a:pt x="56764" y="465887"/>
                  </a:lnTo>
                  <a:lnTo>
                    <a:pt x="23948" y="452856"/>
                  </a:lnTo>
                  <a:lnTo>
                    <a:pt x="8842" y="437576"/>
                  </a:lnTo>
                  <a:lnTo>
                    <a:pt x="3176" y="428588"/>
                  </a:lnTo>
                  <a:lnTo>
                    <a:pt x="0" y="406123"/>
                  </a:lnTo>
                  <a:lnTo>
                    <a:pt x="792" y="393581"/>
                  </a:lnTo>
                  <a:lnTo>
                    <a:pt x="4828" y="384050"/>
                  </a:lnTo>
                  <a:lnTo>
                    <a:pt x="40607" y="350456"/>
                  </a:lnTo>
                  <a:lnTo>
                    <a:pt x="67514" y="335336"/>
                  </a:lnTo>
                  <a:lnTo>
                    <a:pt x="108892" y="334625"/>
                  </a:lnTo>
                  <a:lnTo>
                    <a:pt x="158197" y="341824"/>
                  </a:lnTo>
                  <a:lnTo>
                    <a:pt x="217683" y="354737"/>
                  </a:lnTo>
                  <a:lnTo>
                    <a:pt x="280941" y="372044"/>
                  </a:lnTo>
                  <a:lnTo>
                    <a:pt x="338592" y="384883"/>
                  </a:lnTo>
                  <a:lnTo>
                    <a:pt x="360342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411026" y="2032000"/>
            <a:ext cx="705410" cy="547482"/>
            <a:chOff x="2411026" y="2032000"/>
            <a:chExt cx="705410" cy="547482"/>
          </a:xfrm>
        </p:grpSpPr>
        <p:sp>
          <p:nvSpPr>
            <p:cNvPr id="28" name="Freeform 27"/>
            <p:cNvSpPr/>
            <p:nvPr/>
          </p:nvSpPr>
          <p:spPr>
            <a:xfrm>
              <a:off x="2674238" y="2042528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1"/>
                  </a:lnTo>
                  <a:lnTo>
                    <a:pt x="1170" y="217740"/>
                  </a:lnTo>
                  <a:lnTo>
                    <a:pt x="7236" y="266637"/>
                  </a:lnTo>
                  <a:lnTo>
                    <a:pt x="9878" y="328793"/>
                  </a:lnTo>
                  <a:lnTo>
                    <a:pt x="10336" y="373501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56665" y="2074114"/>
              <a:ext cx="249159" cy="271523"/>
            </a:xfrm>
            <a:custGeom>
              <a:avLst/>
              <a:gdLst/>
              <a:ahLst/>
              <a:cxnLst/>
              <a:rect l="0" t="0" r="0" b="0"/>
              <a:pathLst>
                <a:path w="249159" h="271523">
                  <a:moveTo>
                    <a:pt x="249158" y="189512"/>
                  </a:moveTo>
                  <a:lnTo>
                    <a:pt x="188048" y="214706"/>
                  </a:lnTo>
                  <a:lnTo>
                    <a:pt x="133616" y="240346"/>
                  </a:lnTo>
                  <a:lnTo>
                    <a:pt x="70198" y="266255"/>
                  </a:lnTo>
                  <a:lnTo>
                    <a:pt x="33006" y="271522"/>
                  </a:lnTo>
                  <a:lnTo>
                    <a:pt x="21999" y="268752"/>
                  </a:lnTo>
                  <a:lnTo>
                    <a:pt x="3529" y="256316"/>
                  </a:lnTo>
                  <a:lnTo>
                    <a:pt x="8" y="248086"/>
                  </a:lnTo>
                  <a:lnTo>
                    <a:pt x="0" y="239090"/>
                  </a:lnTo>
                  <a:lnTo>
                    <a:pt x="21722" y="181873"/>
                  </a:lnTo>
                  <a:lnTo>
                    <a:pt x="41725" y="126722"/>
                  </a:lnTo>
                  <a:lnTo>
                    <a:pt x="57232" y="85472"/>
                  </a:lnTo>
                  <a:lnTo>
                    <a:pt x="90576" y="23530"/>
                  </a:lnTo>
                  <a:lnTo>
                    <a:pt x="1017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00791" y="2032000"/>
              <a:ext cx="231417" cy="371714"/>
            </a:xfrm>
            <a:custGeom>
              <a:avLst/>
              <a:gdLst/>
              <a:ahLst/>
              <a:cxnLst/>
              <a:rect l="0" t="0" r="0" b="0"/>
              <a:pathLst>
                <a:path w="231417" h="371714">
                  <a:moveTo>
                    <a:pt x="62960" y="0"/>
                  </a:moveTo>
                  <a:lnTo>
                    <a:pt x="47319" y="17980"/>
                  </a:lnTo>
                  <a:lnTo>
                    <a:pt x="23353" y="74353"/>
                  </a:lnTo>
                  <a:lnTo>
                    <a:pt x="11822" y="95047"/>
                  </a:lnTo>
                  <a:lnTo>
                    <a:pt x="7811" y="97289"/>
                  </a:lnTo>
                  <a:lnTo>
                    <a:pt x="5137" y="94105"/>
                  </a:lnTo>
                  <a:lnTo>
                    <a:pt x="3354" y="87303"/>
                  </a:lnTo>
                  <a:lnTo>
                    <a:pt x="7613" y="70387"/>
                  </a:lnTo>
                  <a:lnTo>
                    <a:pt x="29410" y="30931"/>
                  </a:lnTo>
                  <a:lnTo>
                    <a:pt x="48829" y="16476"/>
                  </a:lnTo>
                  <a:lnTo>
                    <a:pt x="71887" y="8492"/>
                  </a:lnTo>
                  <a:lnTo>
                    <a:pt x="93834" y="8843"/>
                  </a:lnTo>
                  <a:lnTo>
                    <a:pt x="112167" y="19138"/>
                  </a:lnTo>
                  <a:lnTo>
                    <a:pt x="143000" y="54343"/>
                  </a:lnTo>
                  <a:lnTo>
                    <a:pt x="158945" y="90321"/>
                  </a:lnTo>
                  <a:lnTo>
                    <a:pt x="165489" y="136206"/>
                  </a:lnTo>
                  <a:lnTo>
                    <a:pt x="159295" y="189641"/>
                  </a:lnTo>
                  <a:lnTo>
                    <a:pt x="146806" y="247856"/>
                  </a:lnTo>
                  <a:lnTo>
                    <a:pt x="128420" y="310756"/>
                  </a:lnTo>
                  <a:lnTo>
                    <a:pt x="97432" y="353325"/>
                  </a:lnTo>
                  <a:lnTo>
                    <a:pt x="71224" y="369591"/>
                  </a:lnTo>
                  <a:lnTo>
                    <a:pt x="48306" y="371713"/>
                  </a:lnTo>
                  <a:lnTo>
                    <a:pt x="35643" y="370641"/>
                  </a:lnTo>
                  <a:lnTo>
                    <a:pt x="15334" y="360091"/>
                  </a:lnTo>
                  <a:lnTo>
                    <a:pt x="6643" y="352365"/>
                  </a:lnTo>
                  <a:lnTo>
                    <a:pt x="2019" y="342534"/>
                  </a:lnTo>
                  <a:lnTo>
                    <a:pt x="0" y="319134"/>
                  </a:lnTo>
                  <a:lnTo>
                    <a:pt x="6122" y="296255"/>
                  </a:lnTo>
                  <a:lnTo>
                    <a:pt x="11030" y="285241"/>
                  </a:lnTo>
                  <a:lnTo>
                    <a:pt x="18981" y="277898"/>
                  </a:lnTo>
                  <a:lnTo>
                    <a:pt x="40294" y="269739"/>
                  </a:lnTo>
                  <a:lnTo>
                    <a:pt x="62245" y="272352"/>
                  </a:lnTo>
                  <a:lnTo>
                    <a:pt x="104933" y="293093"/>
                  </a:lnTo>
                  <a:lnTo>
                    <a:pt x="159167" y="333561"/>
                  </a:lnTo>
                  <a:lnTo>
                    <a:pt x="207430" y="357065"/>
                  </a:lnTo>
                  <a:lnTo>
                    <a:pt x="231416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11026" y="2537367"/>
              <a:ext cx="705410" cy="42115"/>
            </a:xfrm>
            <a:custGeom>
              <a:avLst/>
              <a:gdLst/>
              <a:ahLst/>
              <a:cxnLst/>
              <a:rect l="0" t="0" r="0" b="0"/>
              <a:pathLst>
                <a:path w="705410" h="42115">
                  <a:moveTo>
                    <a:pt x="705409" y="0"/>
                  </a:moveTo>
                  <a:lnTo>
                    <a:pt x="651264" y="0"/>
                  </a:lnTo>
                  <a:lnTo>
                    <a:pt x="590728" y="0"/>
                  </a:lnTo>
                  <a:lnTo>
                    <a:pt x="539758" y="0"/>
                  </a:lnTo>
                  <a:lnTo>
                    <a:pt x="487611" y="5590"/>
                  </a:lnTo>
                  <a:lnTo>
                    <a:pt x="435115" y="9065"/>
                  </a:lnTo>
                  <a:lnTo>
                    <a:pt x="382517" y="10095"/>
                  </a:lnTo>
                  <a:lnTo>
                    <a:pt x="324298" y="10400"/>
                  </a:lnTo>
                  <a:lnTo>
                    <a:pt x="262594" y="10491"/>
                  </a:lnTo>
                  <a:lnTo>
                    <a:pt x="205447" y="16107"/>
                  </a:lnTo>
                  <a:lnTo>
                    <a:pt x="151470" y="19591"/>
                  </a:lnTo>
                  <a:lnTo>
                    <a:pt x="95300" y="28003"/>
                  </a:lnTo>
                  <a:lnTo>
                    <a:pt x="36545" y="339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541802" y="2463668"/>
            <a:ext cx="943131" cy="571299"/>
            <a:chOff x="2541802" y="2463668"/>
            <a:chExt cx="943131" cy="571299"/>
          </a:xfrm>
        </p:grpSpPr>
        <p:sp>
          <p:nvSpPr>
            <p:cNvPr id="33" name="Freeform 32"/>
            <p:cNvSpPr/>
            <p:nvPr/>
          </p:nvSpPr>
          <p:spPr>
            <a:xfrm>
              <a:off x="2541802" y="2653181"/>
              <a:ext cx="191605" cy="381786"/>
            </a:xfrm>
            <a:custGeom>
              <a:avLst/>
              <a:gdLst/>
              <a:ahLst/>
              <a:cxnLst/>
              <a:rect l="0" t="0" r="0" b="0"/>
              <a:pathLst>
                <a:path w="191605" h="381786">
                  <a:moveTo>
                    <a:pt x="111379" y="0"/>
                  </a:moveTo>
                  <a:lnTo>
                    <a:pt x="93421" y="53875"/>
                  </a:lnTo>
                  <a:lnTo>
                    <a:pt x="65503" y="115922"/>
                  </a:lnTo>
                  <a:lnTo>
                    <a:pt x="45127" y="174059"/>
                  </a:lnTo>
                  <a:lnTo>
                    <a:pt x="31631" y="191613"/>
                  </a:lnTo>
                  <a:lnTo>
                    <a:pt x="23119" y="197932"/>
                  </a:lnTo>
                  <a:lnTo>
                    <a:pt x="10541" y="220551"/>
                  </a:lnTo>
                  <a:lnTo>
                    <a:pt x="3" y="266170"/>
                  </a:lnTo>
                  <a:lnTo>
                    <a:pt x="0" y="313611"/>
                  </a:lnTo>
                  <a:lnTo>
                    <a:pt x="5725" y="340594"/>
                  </a:lnTo>
                  <a:lnTo>
                    <a:pt x="16069" y="360385"/>
                  </a:lnTo>
                  <a:lnTo>
                    <a:pt x="31584" y="373861"/>
                  </a:lnTo>
                  <a:lnTo>
                    <a:pt x="40635" y="379092"/>
                  </a:lnTo>
                  <a:lnTo>
                    <a:pt x="60050" y="381785"/>
                  </a:lnTo>
                  <a:lnTo>
                    <a:pt x="106699" y="373982"/>
                  </a:lnTo>
                  <a:lnTo>
                    <a:pt x="135989" y="358944"/>
                  </a:lnTo>
                  <a:lnTo>
                    <a:pt x="166846" y="331732"/>
                  </a:lnTo>
                  <a:lnTo>
                    <a:pt x="181265" y="313553"/>
                  </a:lnTo>
                  <a:lnTo>
                    <a:pt x="189233" y="290655"/>
                  </a:lnTo>
                  <a:lnTo>
                    <a:pt x="191604" y="266050"/>
                  </a:lnTo>
                  <a:lnTo>
                    <a:pt x="188759" y="243417"/>
                  </a:lnTo>
                  <a:lnTo>
                    <a:pt x="180475" y="224778"/>
                  </a:lnTo>
                  <a:lnTo>
                    <a:pt x="174990" y="216533"/>
                  </a:lnTo>
                  <a:lnTo>
                    <a:pt x="164315" y="212206"/>
                  </a:lnTo>
                  <a:lnTo>
                    <a:pt x="133736" y="210517"/>
                  </a:lnTo>
                  <a:lnTo>
                    <a:pt x="93827" y="221733"/>
                  </a:lnTo>
                  <a:lnTo>
                    <a:pt x="4820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09891" y="2667720"/>
              <a:ext cx="211848" cy="340310"/>
            </a:xfrm>
            <a:custGeom>
              <a:avLst/>
              <a:gdLst/>
              <a:ahLst/>
              <a:cxnLst/>
              <a:rect l="0" t="0" r="0" b="0"/>
              <a:pathLst>
                <a:path w="211848" h="340310">
                  <a:moveTo>
                    <a:pt x="74917" y="6518"/>
                  </a:moveTo>
                  <a:lnTo>
                    <a:pt x="25419" y="65081"/>
                  </a:lnTo>
                  <a:lnTo>
                    <a:pt x="4619" y="86911"/>
                  </a:lnTo>
                  <a:lnTo>
                    <a:pt x="1145" y="88189"/>
                  </a:lnTo>
                  <a:lnTo>
                    <a:pt x="0" y="85532"/>
                  </a:lnTo>
                  <a:lnTo>
                    <a:pt x="405" y="80251"/>
                  </a:lnTo>
                  <a:lnTo>
                    <a:pt x="12155" y="56051"/>
                  </a:lnTo>
                  <a:lnTo>
                    <a:pt x="50695" y="10371"/>
                  </a:lnTo>
                  <a:lnTo>
                    <a:pt x="70781" y="2381"/>
                  </a:lnTo>
                  <a:lnTo>
                    <a:pt x="94136" y="0"/>
                  </a:lnTo>
                  <a:lnTo>
                    <a:pt x="116214" y="2841"/>
                  </a:lnTo>
                  <a:lnTo>
                    <a:pt x="134605" y="11123"/>
                  </a:lnTo>
                  <a:lnTo>
                    <a:pt x="142785" y="16607"/>
                  </a:lnTo>
                  <a:lnTo>
                    <a:pt x="154993" y="35179"/>
                  </a:lnTo>
                  <a:lnTo>
                    <a:pt x="161979" y="57861"/>
                  </a:lnTo>
                  <a:lnTo>
                    <a:pt x="161184" y="79640"/>
                  </a:lnTo>
                  <a:lnTo>
                    <a:pt x="153812" y="97898"/>
                  </a:lnTo>
                  <a:lnTo>
                    <a:pt x="130015" y="128683"/>
                  </a:lnTo>
                  <a:lnTo>
                    <a:pt x="104111" y="144621"/>
                  </a:lnTo>
                  <a:lnTo>
                    <a:pt x="100229" y="144210"/>
                  </a:lnTo>
                  <a:lnTo>
                    <a:pt x="99980" y="140427"/>
                  </a:lnTo>
                  <a:lnTo>
                    <a:pt x="102154" y="134395"/>
                  </a:lnTo>
                  <a:lnTo>
                    <a:pt x="113929" y="124573"/>
                  </a:lnTo>
                  <a:lnTo>
                    <a:pt x="121982" y="120316"/>
                  </a:lnTo>
                  <a:lnTo>
                    <a:pt x="140288" y="118706"/>
                  </a:lnTo>
                  <a:lnTo>
                    <a:pt x="160123" y="123060"/>
                  </a:lnTo>
                  <a:lnTo>
                    <a:pt x="189850" y="138665"/>
                  </a:lnTo>
                  <a:lnTo>
                    <a:pt x="206327" y="151428"/>
                  </a:lnTo>
                  <a:lnTo>
                    <a:pt x="210487" y="159276"/>
                  </a:lnTo>
                  <a:lnTo>
                    <a:pt x="211847" y="212854"/>
                  </a:lnTo>
                  <a:lnTo>
                    <a:pt x="209459" y="265601"/>
                  </a:lnTo>
                  <a:lnTo>
                    <a:pt x="194980" y="298923"/>
                  </a:lnTo>
                  <a:lnTo>
                    <a:pt x="182481" y="316240"/>
                  </a:lnTo>
                  <a:lnTo>
                    <a:pt x="166007" y="328616"/>
                  </a:lnTo>
                  <a:lnTo>
                    <a:pt x="145817" y="336846"/>
                  </a:lnTo>
                  <a:lnTo>
                    <a:pt x="109312" y="340309"/>
                  </a:lnTo>
                  <a:lnTo>
                    <a:pt x="48641" y="328519"/>
                  </a:lnTo>
                  <a:lnTo>
                    <a:pt x="11746" y="311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27005" y="2463668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109314" y="3293"/>
                  </a:lnTo>
                  <a:lnTo>
                    <a:pt x="53092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69119" y="256895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770157" y="2232041"/>
            <a:ext cx="1149930" cy="487455"/>
            <a:chOff x="3770157" y="2232041"/>
            <a:chExt cx="1149930" cy="487455"/>
          </a:xfrm>
        </p:grpSpPr>
        <p:sp>
          <p:nvSpPr>
            <p:cNvPr id="38" name="Freeform 37"/>
            <p:cNvSpPr/>
            <p:nvPr/>
          </p:nvSpPr>
          <p:spPr>
            <a:xfrm>
              <a:off x="3770157" y="2242570"/>
              <a:ext cx="501725" cy="476926"/>
            </a:xfrm>
            <a:custGeom>
              <a:avLst/>
              <a:gdLst/>
              <a:ahLst/>
              <a:cxnLst/>
              <a:rect l="0" t="0" r="0" b="0"/>
              <a:pathLst>
                <a:path w="501725" h="476926">
                  <a:moveTo>
                    <a:pt x="293843" y="0"/>
                  </a:moveTo>
                  <a:lnTo>
                    <a:pt x="235226" y="0"/>
                  </a:lnTo>
                  <a:lnTo>
                    <a:pt x="178629" y="11452"/>
                  </a:lnTo>
                  <a:lnTo>
                    <a:pt x="136034" y="30338"/>
                  </a:lnTo>
                  <a:lnTo>
                    <a:pt x="72754" y="75977"/>
                  </a:lnTo>
                  <a:lnTo>
                    <a:pt x="40208" y="116263"/>
                  </a:lnTo>
                  <a:lnTo>
                    <a:pt x="17391" y="174104"/>
                  </a:lnTo>
                  <a:lnTo>
                    <a:pt x="3882" y="228540"/>
                  </a:lnTo>
                  <a:lnTo>
                    <a:pt x="0" y="284352"/>
                  </a:lnTo>
                  <a:lnTo>
                    <a:pt x="1809" y="311212"/>
                  </a:lnTo>
                  <a:lnTo>
                    <a:pt x="22034" y="357051"/>
                  </a:lnTo>
                  <a:lnTo>
                    <a:pt x="55451" y="410490"/>
                  </a:lnTo>
                  <a:lnTo>
                    <a:pt x="77499" y="439821"/>
                  </a:lnTo>
                  <a:lnTo>
                    <a:pt x="106908" y="456960"/>
                  </a:lnTo>
                  <a:lnTo>
                    <a:pt x="166223" y="476925"/>
                  </a:lnTo>
                  <a:lnTo>
                    <a:pt x="204297" y="476533"/>
                  </a:lnTo>
                  <a:lnTo>
                    <a:pt x="264677" y="465811"/>
                  </a:lnTo>
                  <a:lnTo>
                    <a:pt x="291409" y="462050"/>
                  </a:lnTo>
                  <a:lnTo>
                    <a:pt x="343578" y="440572"/>
                  </a:lnTo>
                  <a:lnTo>
                    <a:pt x="398745" y="405718"/>
                  </a:lnTo>
                  <a:lnTo>
                    <a:pt x="446130" y="357324"/>
                  </a:lnTo>
                  <a:lnTo>
                    <a:pt x="479956" y="305241"/>
                  </a:lnTo>
                  <a:lnTo>
                    <a:pt x="499285" y="251502"/>
                  </a:lnTo>
                  <a:lnTo>
                    <a:pt x="501724" y="212689"/>
                  </a:lnTo>
                  <a:lnTo>
                    <a:pt x="489558" y="149295"/>
                  </a:lnTo>
                  <a:lnTo>
                    <a:pt x="461266" y="95006"/>
                  </a:lnTo>
                  <a:lnTo>
                    <a:pt x="446632" y="74980"/>
                  </a:lnTo>
                  <a:lnTo>
                    <a:pt x="398451" y="35725"/>
                  </a:lnTo>
                  <a:lnTo>
                    <a:pt x="374650" y="27576"/>
                  </a:lnTo>
                  <a:lnTo>
                    <a:pt x="31490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43026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70009" y="2232041"/>
              <a:ext cx="250078" cy="409318"/>
            </a:xfrm>
            <a:custGeom>
              <a:avLst/>
              <a:gdLst/>
              <a:ahLst/>
              <a:cxnLst/>
              <a:rect l="0" t="0" r="0" b="0"/>
              <a:pathLst>
                <a:path w="250078" h="409318">
                  <a:moveTo>
                    <a:pt x="141514" y="0"/>
                  </a:moveTo>
                  <a:lnTo>
                    <a:pt x="85118" y="57565"/>
                  </a:lnTo>
                  <a:lnTo>
                    <a:pt x="50235" y="111522"/>
                  </a:lnTo>
                  <a:lnTo>
                    <a:pt x="26620" y="171010"/>
                  </a:lnTo>
                  <a:lnTo>
                    <a:pt x="11844" y="225113"/>
                  </a:lnTo>
                  <a:lnTo>
                    <a:pt x="0" y="286925"/>
                  </a:lnTo>
                  <a:lnTo>
                    <a:pt x="6499" y="335357"/>
                  </a:lnTo>
                  <a:lnTo>
                    <a:pt x="13657" y="356108"/>
                  </a:lnTo>
                  <a:lnTo>
                    <a:pt x="43973" y="395866"/>
                  </a:lnTo>
                  <a:lnTo>
                    <a:pt x="63847" y="404058"/>
                  </a:lnTo>
                  <a:lnTo>
                    <a:pt x="114734" y="409317"/>
                  </a:lnTo>
                  <a:lnTo>
                    <a:pt x="150347" y="404639"/>
                  </a:lnTo>
                  <a:lnTo>
                    <a:pt x="183125" y="390254"/>
                  </a:lnTo>
                  <a:lnTo>
                    <a:pt x="209475" y="371174"/>
                  </a:lnTo>
                  <a:lnTo>
                    <a:pt x="238170" y="335361"/>
                  </a:lnTo>
                  <a:lnTo>
                    <a:pt x="248033" y="315166"/>
                  </a:lnTo>
                  <a:lnTo>
                    <a:pt x="250077" y="291372"/>
                  </a:lnTo>
                  <a:lnTo>
                    <a:pt x="245916" y="267539"/>
                  </a:lnTo>
                  <a:lnTo>
                    <a:pt x="236268" y="249148"/>
                  </a:lnTo>
                  <a:lnTo>
                    <a:pt x="221061" y="236294"/>
                  </a:lnTo>
                  <a:lnTo>
                    <a:pt x="212093" y="231229"/>
                  </a:lnTo>
                  <a:lnTo>
                    <a:pt x="192770" y="228721"/>
                  </a:lnTo>
                  <a:lnTo>
                    <a:pt x="151768" y="236642"/>
                  </a:lnTo>
                  <a:lnTo>
                    <a:pt x="114786" y="251700"/>
                  </a:lnTo>
                  <a:lnTo>
                    <a:pt x="5728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045734" y="2232041"/>
            <a:ext cx="1660920" cy="395141"/>
            <a:chOff x="5045734" y="2232041"/>
            <a:chExt cx="1660920" cy="395141"/>
          </a:xfrm>
        </p:grpSpPr>
        <p:sp>
          <p:nvSpPr>
            <p:cNvPr id="42" name="Freeform 41"/>
            <p:cNvSpPr/>
            <p:nvPr/>
          </p:nvSpPr>
          <p:spPr>
            <a:xfrm>
              <a:off x="5045734" y="2232041"/>
              <a:ext cx="210937" cy="395141"/>
            </a:xfrm>
            <a:custGeom>
              <a:avLst/>
              <a:gdLst/>
              <a:ahLst/>
              <a:cxnLst/>
              <a:rect l="0" t="0" r="0" b="0"/>
              <a:pathLst>
                <a:path w="210937" h="395141">
                  <a:moveTo>
                    <a:pt x="155343" y="0"/>
                  </a:moveTo>
                  <a:lnTo>
                    <a:pt x="100118" y="57565"/>
                  </a:lnTo>
                  <a:lnTo>
                    <a:pt x="67779" y="116246"/>
                  </a:lnTo>
                  <a:lnTo>
                    <a:pt x="41445" y="174102"/>
                  </a:lnTo>
                  <a:lnTo>
                    <a:pt x="19187" y="230984"/>
                  </a:lnTo>
                  <a:lnTo>
                    <a:pt x="2189" y="292590"/>
                  </a:lnTo>
                  <a:lnTo>
                    <a:pt x="0" y="332618"/>
                  </a:lnTo>
                  <a:lnTo>
                    <a:pt x="3634" y="356061"/>
                  </a:lnTo>
                  <a:lnTo>
                    <a:pt x="12268" y="375058"/>
                  </a:lnTo>
                  <a:lnTo>
                    <a:pt x="17846" y="383400"/>
                  </a:lnTo>
                  <a:lnTo>
                    <a:pt x="26244" y="388961"/>
                  </a:lnTo>
                  <a:lnTo>
                    <a:pt x="48053" y="395140"/>
                  </a:lnTo>
                  <a:lnTo>
                    <a:pt x="81050" y="393029"/>
                  </a:lnTo>
                  <a:lnTo>
                    <a:pt x="142541" y="378559"/>
                  </a:lnTo>
                  <a:lnTo>
                    <a:pt x="163692" y="370630"/>
                  </a:lnTo>
                  <a:lnTo>
                    <a:pt x="180891" y="359307"/>
                  </a:lnTo>
                  <a:lnTo>
                    <a:pt x="193214" y="343356"/>
                  </a:lnTo>
                  <a:lnTo>
                    <a:pt x="210657" y="304520"/>
                  </a:lnTo>
                  <a:lnTo>
                    <a:pt x="210936" y="295430"/>
                  </a:lnTo>
                  <a:lnTo>
                    <a:pt x="205008" y="279091"/>
                  </a:lnTo>
                  <a:lnTo>
                    <a:pt x="191454" y="267150"/>
                  </a:lnTo>
                  <a:lnTo>
                    <a:pt x="172562" y="259113"/>
                  </a:lnTo>
                  <a:lnTo>
                    <a:pt x="148569" y="255542"/>
                  </a:lnTo>
                  <a:lnTo>
                    <a:pt x="125426" y="260193"/>
                  </a:lnTo>
                  <a:lnTo>
                    <a:pt x="73675" y="287598"/>
                  </a:lnTo>
                  <a:lnTo>
                    <a:pt x="5005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59253" y="2326798"/>
              <a:ext cx="84230" cy="10529"/>
            </a:xfrm>
            <a:custGeom>
              <a:avLst/>
              <a:gdLst/>
              <a:ahLst/>
              <a:cxnLst/>
              <a:rect l="0" t="0" r="0" b="0"/>
              <a:pathLst>
                <a:path w="84230" h="10529">
                  <a:moveTo>
                    <a:pt x="84229" y="10528"/>
                  </a:moveTo>
                  <a:lnTo>
                    <a:pt x="56672" y="32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38197" y="2453139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0"/>
                  </a:lnTo>
                  <a:lnTo>
                    <a:pt x="5012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708840" y="1979504"/>
            <a:ext cx="2184957" cy="842134"/>
            <a:chOff x="6708840" y="1979504"/>
            <a:chExt cx="2184957" cy="842134"/>
          </a:xfrm>
        </p:grpSpPr>
        <p:sp>
          <p:nvSpPr>
            <p:cNvPr id="46" name="Freeform 45"/>
            <p:cNvSpPr/>
            <p:nvPr/>
          </p:nvSpPr>
          <p:spPr>
            <a:xfrm>
              <a:off x="6994990" y="2168870"/>
              <a:ext cx="227560" cy="455681"/>
            </a:xfrm>
            <a:custGeom>
              <a:avLst/>
              <a:gdLst/>
              <a:ahLst/>
              <a:cxnLst/>
              <a:rect l="0" t="0" r="0" b="0"/>
              <a:pathLst>
                <a:path w="227560" h="455681">
                  <a:moveTo>
                    <a:pt x="227559" y="0"/>
                  </a:moveTo>
                  <a:lnTo>
                    <a:pt x="183596" y="20244"/>
                  </a:lnTo>
                  <a:lnTo>
                    <a:pt x="151372" y="47326"/>
                  </a:lnTo>
                  <a:lnTo>
                    <a:pt x="101090" y="105743"/>
                  </a:lnTo>
                  <a:lnTo>
                    <a:pt x="63059" y="163577"/>
                  </a:lnTo>
                  <a:lnTo>
                    <a:pt x="35794" y="216842"/>
                  </a:lnTo>
                  <a:lnTo>
                    <a:pt x="14107" y="278770"/>
                  </a:lnTo>
                  <a:lnTo>
                    <a:pt x="735" y="334872"/>
                  </a:lnTo>
                  <a:lnTo>
                    <a:pt x="0" y="394827"/>
                  </a:lnTo>
                  <a:lnTo>
                    <a:pt x="2154" y="407108"/>
                  </a:lnTo>
                  <a:lnTo>
                    <a:pt x="13905" y="426992"/>
                  </a:lnTo>
                  <a:lnTo>
                    <a:pt x="31996" y="442458"/>
                  </a:lnTo>
                  <a:lnTo>
                    <a:pt x="55634" y="453231"/>
                  </a:lnTo>
                  <a:lnTo>
                    <a:pt x="81738" y="455680"/>
                  </a:lnTo>
                  <a:lnTo>
                    <a:pt x="131034" y="447720"/>
                  </a:lnTo>
                  <a:lnTo>
                    <a:pt x="158275" y="432655"/>
                  </a:lnTo>
                  <a:lnTo>
                    <a:pt x="195631" y="396631"/>
                  </a:lnTo>
                  <a:lnTo>
                    <a:pt x="208689" y="376322"/>
                  </a:lnTo>
                  <a:lnTo>
                    <a:pt x="218392" y="351698"/>
                  </a:lnTo>
                  <a:lnTo>
                    <a:pt x="220365" y="328276"/>
                  </a:lnTo>
                  <a:lnTo>
                    <a:pt x="216172" y="307337"/>
                  </a:lnTo>
                  <a:lnTo>
                    <a:pt x="206511" y="290232"/>
                  </a:lnTo>
                  <a:lnTo>
                    <a:pt x="176738" y="267449"/>
                  </a:lnTo>
                  <a:lnTo>
                    <a:pt x="151549" y="262366"/>
                  </a:lnTo>
                  <a:lnTo>
                    <a:pt x="127096" y="265176"/>
                  </a:lnTo>
                  <a:lnTo>
                    <a:pt x="100176" y="279912"/>
                  </a:lnTo>
                  <a:lnTo>
                    <a:pt x="70119" y="308972"/>
                  </a:lnTo>
                  <a:lnTo>
                    <a:pt x="2751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08568" y="2210984"/>
              <a:ext cx="166666" cy="394730"/>
            </a:xfrm>
            <a:custGeom>
              <a:avLst/>
              <a:gdLst/>
              <a:ahLst/>
              <a:cxnLst/>
              <a:rect l="0" t="0" r="0" b="0"/>
              <a:pathLst>
                <a:path w="166666" h="394730">
                  <a:moveTo>
                    <a:pt x="166665" y="0"/>
                  </a:moveTo>
                  <a:lnTo>
                    <a:pt x="105791" y="42662"/>
                  </a:lnTo>
                  <a:lnTo>
                    <a:pt x="75871" y="75888"/>
                  </a:lnTo>
                  <a:lnTo>
                    <a:pt x="43502" y="138083"/>
                  </a:lnTo>
                  <a:lnTo>
                    <a:pt x="21324" y="193262"/>
                  </a:lnTo>
                  <a:lnTo>
                    <a:pt x="10055" y="248052"/>
                  </a:lnTo>
                  <a:lnTo>
                    <a:pt x="0" y="310306"/>
                  </a:lnTo>
                  <a:lnTo>
                    <a:pt x="9917" y="351385"/>
                  </a:lnTo>
                  <a:lnTo>
                    <a:pt x="27674" y="382015"/>
                  </a:lnTo>
                  <a:lnTo>
                    <a:pt x="36570" y="388037"/>
                  </a:lnTo>
                  <a:lnTo>
                    <a:pt x="58932" y="394729"/>
                  </a:lnTo>
                  <a:lnTo>
                    <a:pt x="92240" y="392908"/>
                  </a:lnTo>
                  <a:lnTo>
                    <a:pt x="110580" y="384806"/>
                  </a:lnTo>
                  <a:lnTo>
                    <a:pt x="126531" y="372236"/>
                  </a:lnTo>
                  <a:lnTo>
                    <a:pt x="147494" y="345429"/>
                  </a:lnTo>
                  <a:lnTo>
                    <a:pt x="160465" y="314089"/>
                  </a:lnTo>
                  <a:lnTo>
                    <a:pt x="163909" y="288944"/>
                  </a:lnTo>
                  <a:lnTo>
                    <a:pt x="159201" y="268410"/>
                  </a:lnTo>
                  <a:lnTo>
                    <a:pt x="154670" y="259658"/>
                  </a:lnTo>
                  <a:lnTo>
                    <a:pt x="148140" y="254994"/>
                  </a:lnTo>
                  <a:lnTo>
                    <a:pt x="140277" y="253054"/>
                  </a:lnTo>
                  <a:lnTo>
                    <a:pt x="112443" y="255913"/>
                  </a:lnTo>
                  <a:lnTo>
                    <a:pt x="93433" y="262308"/>
                  </a:lnTo>
                  <a:lnTo>
                    <a:pt x="54885" y="292094"/>
                  </a:lnTo>
                  <a:lnTo>
                    <a:pt x="39048" y="318173"/>
                  </a:lnTo>
                  <a:lnTo>
                    <a:pt x="2979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80518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85803" y="2253098"/>
              <a:ext cx="303104" cy="326384"/>
            </a:xfrm>
            <a:custGeom>
              <a:avLst/>
              <a:gdLst/>
              <a:ahLst/>
              <a:cxnLst/>
              <a:rect l="0" t="0" r="0" b="0"/>
              <a:pathLst>
                <a:path w="303104" h="326384">
                  <a:moveTo>
                    <a:pt x="0" y="0"/>
                  </a:moveTo>
                  <a:lnTo>
                    <a:pt x="11179" y="11178"/>
                  </a:lnTo>
                  <a:lnTo>
                    <a:pt x="40487" y="23719"/>
                  </a:lnTo>
                  <a:lnTo>
                    <a:pt x="99548" y="37267"/>
                  </a:lnTo>
                  <a:lnTo>
                    <a:pt x="157487" y="41157"/>
                  </a:lnTo>
                  <a:lnTo>
                    <a:pt x="196791" y="38711"/>
                  </a:lnTo>
                  <a:lnTo>
                    <a:pt x="252692" y="32993"/>
                  </a:lnTo>
                  <a:lnTo>
                    <a:pt x="298569" y="20902"/>
                  </a:lnTo>
                  <a:lnTo>
                    <a:pt x="301991" y="24463"/>
                  </a:lnTo>
                  <a:lnTo>
                    <a:pt x="303103" y="30347"/>
                  </a:lnTo>
                  <a:lnTo>
                    <a:pt x="299078" y="55395"/>
                  </a:lnTo>
                  <a:lnTo>
                    <a:pt x="272456" y="108767"/>
                  </a:lnTo>
                  <a:lnTo>
                    <a:pt x="245412" y="162125"/>
                  </a:lnTo>
                  <a:lnTo>
                    <a:pt x="217539" y="217725"/>
                  </a:lnTo>
                  <a:lnTo>
                    <a:pt x="189503" y="273768"/>
                  </a:lnTo>
                  <a:lnTo>
                    <a:pt x="15792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37897" y="2242570"/>
              <a:ext cx="86474" cy="111125"/>
            </a:xfrm>
            <a:custGeom>
              <a:avLst/>
              <a:gdLst/>
              <a:ahLst/>
              <a:cxnLst/>
              <a:rect l="0" t="0" r="0" b="0"/>
              <a:pathLst>
                <a:path w="86474" h="111125">
                  <a:moveTo>
                    <a:pt x="74331" y="10528"/>
                  </a:moveTo>
                  <a:lnTo>
                    <a:pt x="51974" y="10528"/>
                  </a:lnTo>
                  <a:lnTo>
                    <a:pt x="34759" y="16767"/>
                  </a:lnTo>
                  <a:lnTo>
                    <a:pt x="19308" y="28509"/>
                  </a:lnTo>
                  <a:lnTo>
                    <a:pt x="4643" y="45426"/>
                  </a:lnTo>
                  <a:lnTo>
                    <a:pt x="966" y="54850"/>
                  </a:lnTo>
                  <a:lnTo>
                    <a:pt x="0" y="74680"/>
                  </a:lnTo>
                  <a:lnTo>
                    <a:pt x="6590" y="92073"/>
                  </a:lnTo>
                  <a:lnTo>
                    <a:pt x="11623" y="99986"/>
                  </a:lnTo>
                  <a:lnTo>
                    <a:pt x="19657" y="105262"/>
                  </a:lnTo>
                  <a:lnTo>
                    <a:pt x="41063" y="111124"/>
                  </a:lnTo>
                  <a:lnTo>
                    <a:pt x="50983" y="110347"/>
                  </a:lnTo>
                  <a:lnTo>
                    <a:pt x="68243" y="103245"/>
                  </a:lnTo>
                  <a:lnTo>
                    <a:pt x="80593" y="89170"/>
                  </a:lnTo>
                  <a:lnTo>
                    <a:pt x="85525" y="80504"/>
                  </a:lnTo>
                  <a:lnTo>
                    <a:pt x="86473" y="71217"/>
                  </a:lnTo>
                  <a:lnTo>
                    <a:pt x="81287" y="51539"/>
                  </a:lnTo>
                  <a:lnTo>
                    <a:pt x="532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01700" y="2263626"/>
              <a:ext cx="200042" cy="357970"/>
            </a:xfrm>
            <a:custGeom>
              <a:avLst/>
              <a:gdLst/>
              <a:ahLst/>
              <a:cxnLst/>
              <a:rect l="0" t="0" r="0" b="0"/>
              <a:pathLst>
                <a:path w="200042" h="357970">
                  <a:moveTo>
                    <a:pt x="200041" y="0"/>
                  </a:moveTo>
                  <a:lnTo>
                    <a:pt x="183230" y="19151"/>
                  </a:lnTo>
                  <a:lnTo>
                    <a:pt x="156132" y="73218"/>
                  </a:lnTo>
                  <a:lnTo>
                    <a:pt x="126247" y="124124"/>
                  </a:lnTo>
                  <a:lnTo>
                    <a:pt x="97098" y="182015"/>
                  </a:lnTo>
                  <a:lnTo>
                    <a:pt x="71350" y="243479"/>
                  </a:lnTo>
                  <a:lnTo>
                    <a:pt x="38294" y="30411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03821" y="2552835"/>
              <a:ext cx="87392" cy="88072"/>
            </a:xfrm>
            <a:custGeom>
              <a:avLst/>
              <a:gdLst/>
              <a:ahLst/>
              <a:cxnLst/>
              <a:rect l="0" t="0" r="0" b="0"/>
              <a:pathLst>
                <a:path w="87392" h="88072">
                  <a:moveTo>
                    <a:pt x="87391" y="5590"/>
                  </a:moveTo>
                  <a:lnTo>
                    <a:pt x="70623" y="0"/>
                  </a:lnTo>
                  <a:lnTo>
                    <a:pt x="53033" y="376"/>
                  </a:lnTo>
                  <a:lnTo>
                    <a:pt x="43429" y="2114"/>
                  </a:lnTo>
                  <a:lnTo>
                    <a:pt x="26519" y="13403"/>
                  </a:lnTo>
                  <a:lnTo>
                    <a:pt x="12373" y="30119"/>
                  </a:lnTo>
                  <a:lnTo>
                    <a:pt x="2187" y="49247"/>
                  </a:lnTo>
                  <a:lnTo>
                    <a:pt x="0" y="69446"/>
                  </a:lnTo>
                  <a:lnTo>
                    <a:pt x="1054" y="79746"/>
                  </a:lnTo>
                  <a:lnTo>
                    <a:pt x="6436" y="85443"/>
                  </a:lnTo>
                  <a:lnTo>
                    <a:pt x="14704" y="88071"/>
                  </a:lnTo>
                  <a:lnTo>
                    <a:pt x="45577" y="86181"/>
                  </a:lnTo>
                  <a:lnTo>
                    <a:pt x="56006" y="83883"/>
                  </a:lnTo>
                  <a:lnTo>
                    <a:pt x="73832" y="71972"/>
                  </a:lnTo>
                  <a:lnTo>
                    <a:pt x="81861" y="63883"/>
                  </a:lnTo>
                  <a:lnTo>
                    <a:pt x="86045" y="54980"/>
                  </a:lnTo>
                  <a:lnTo>
                    <a:pt x="87391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08840" y="1979504"/>
              <a:ext cx="2184957" cy="842134"/>
            </a:xfrm>
            <a:custGeom>
              <a:avLst/>
              <a:gdLst/>
              <a:ahLst/>
              <a:cxnLst/>
              <a:rect l="0" t="0" r="0" b="0"/>
              <a:pathLst>
                <a:path w="2184957" h="842134">
                  <a:moveTo>
                    <a:pt x="966434" y="41967"/>
                  </a:moveTo>
                  <a:lnTo>
                    <a:pt x="938878" y="26326"/>
                  </a:lnTo>
                  <a:lnTo>
                    <a:pt x="879537" y="13878"/>
                  </a:lnTo>
                  <a:lnTo>
                    <a:pt x="822667" y="5483"/>
                  </a:lnTo>
                  <a:lnTo>
                    <a:pt x="771759" y="1521"/>
                  </a:lnTo>
                  <a:lnTo>
                    <a:pt x="729394" y="595"/>
                  </a:lnTo>
                  <a:lnTo>
                    <a:pt x="683269" y="183"/>
                  </a:lnTo>
                  <a:lnTo>
                    <a:pt x="635472" y="0"/>
                  </a:lnTo>
                  <a:lnTo>
                    <a:pt x="590054" y="3038"/>
                  </a:lnTo>
                  <a:lnTo>
                    <a:pt x="531260" y="11325"/>
                  </a:lnTo>
                  <a:lnTo>
                    <a:pt x="469473" y="19017"/>
                  </a:lnTo>
                  <a:lnTo>
                    <a:pt x="409531" y="32114"/>
                  </a:lnTo>
                  <a:lnTo>
                    <a:pt x="348692" y="49075"/>
                  </a:lnTo>
                  <a:lnTo>
                    <a:pt x="287474" y="66545"/>
                  </a:lnTo>
                  <a:lnTo>
                    <a:pt x="230150" y="87202"/>
                  </a:lnTo>
                  <a:lnTo>
                    <a:pt x="169451" y="118136"/>
                  </a:lnTo>
                  <a:lnTo>
                    <a:pt x="111733" y="159355"/>
                  </a:lnTo>
                  <a:lnTo>
                    <a:pt x="71138" y="200162"/>
                  </a:lnTo>
                  <a:lnTo>
                    <a:pt x="42155" y="240788"/>
                  </a:lnTo>
                  <a:lnTo>
                    <a:pt x="20697" y="303205"/>
                  </a:lnTo>
                  <a:lnTo>
                    <a:pt x="5193" y="355352"/>
                  </a:lnTo>
                  <a:lnTo>
                    <a:pt x="0" y="394265"/>
                  </a:lnTo>
                  <a:lnTo>
                    <a:pt x="4050" y="435430"/>
                  </a:lnTo>
                  <a:lnTo>
                    <a:pt x="23135" y="490092"/>
                  </a:lnTo>
                  <a:lnTo>
                    <a:pt x="48663" y="552318"/>
                  </a:lnTo>
                  <a:lnTo>
                    <a:pt x="98275" y="614958"/>
                  </a:lnTo>
                  <a:lnTo>
                    <a:pt x="145385" y="652330"/>
                  </a:lnTo>
                  <a:lnTo>
                    <a:pt x="200445" y="683455"/>
                  </a:lnTo>
                  <a:lnTo>
                    <a:pt x="251659" y="712133"/>
                  </a:lnTo>
                  <a:lnTo>
                    <a:pt x="303628" y="733093"/>
                  </a:lnTo>
                  <a:lnTo>
                    <a:pt x="364673" y="752311"/>
                  </a:lnTo>
                  <a:lnTo>
                    <a:pt x="416549" y="762389"/>
                  </a:lnTo>
                  <a:lnTo>
                    <a:pt x="472507" y="775645"/>
                  </a:lnTo>
                  <a:lnTo>
                    <a:pt x="535686" y="786038"/>
                  </a:lnTo>
                  <a:lnTo>
                    <a:pt x="582358" y="793025"/>
                  </a:lnTo>
                  <a:lnTo>
                    <a:pt x="637904" y="797947"/>
                  </a:lnTo>
                  <a:lnTo>
                    <a:pt x="698595" y="806845"/>
                  </a:lnTo>
                  <a:lnTo>
                    <a:pt x="755643" y="809816"/>
                  </a:lnTo>
                  <a:lnTo>
                    <a:pt x="817562" y="815992"/>
                  </a:lnTo>
                  <a:lnTo>
                    <a:pt x="878882" y="820072"/>
                  </a:lnTo>
                  <a:lnTo>
                    <a:pt x="927755" y="821948"/>
                  </a:lnTo>
                  <a:lnTo>
                    <a:pt x="989903" y="829350"/>
                  </a:lnTo>
                  <a:lnTo>
                    <a:pt x="1052569" y="831159"/>
                  </a:lnTo>
                  <a:lnTo>
                    <a:pt x="1101400" y="837062"/>
                  </a:lnTo>
                  <a:lnTo>
                    <a:pt x="1163067" y="841131"/>
                  </a:lnTo>
                  <a:lnTo>
                    <a:pt x="1211999" y="841836"/>
                  </a:lnTo>
                  <a:lnTo>
                    <a:pt x="1274167" y="842074"/>
                  </a:lnTo>
                  <a:lnTo>
                    <a:pt x="1325116" y="842116"/>
                  </a:lnTo>
                  <a:lnTo>
                    <a:pt x="1374137" y="842128"/>
                  </a:lnTo>
                  <a:lnTo>
                    <a:pt x="1421418" y="842131"/>
                  </a:lnTo>
                  <a:lnTo>
                    <a:pt x="1484207" y="842133"/>
                  </a:lnTo>
                  <a:lnTo>
                    <a:pt x="1533060" y="842133"/>
                  </a:lnTo>
                  <a:lnTo>
                    <a:pt x="1594733" y="842133"/>
                  </a:lnTo>
                  <a:lnTo>
                    <a:pt x="1643667" y="840963"/>
                  </a:lnTo>
                  <a:lnTo>
                    <a:pt x="1705836" y="833800"/>
                  </a:lnTo>
                  <a:lnTo>
                    <a:pt x="1768506" y="832038"/>
                  </a:lnTo>
                  <a:lnTo>
                    <a:pt x="1829455" y="823285"/>
                  </a:lnTo>
                  <a:lnTo>
                    <a:pt x="1888819" y="813672"/>
                  </a:lnTo>
                  <a:lnTo>
                    <a:pt x="1945810" y="799943"/>
                  </a:lnTo>
                  <a:lnTo>
                    <a:pt x="1996192" y="785966"/>
                  </a:lnTo>
                  <a:lnTo>
                    <a:pt x="2053240" y="763535"/>
                  </a:lnTo>
                  <a:lnTo>
                    <a:pt x="2109644" y="724057"/>
                  </a:lnTo>
                  <a:lnTo>
                    <a:pt x="2162172" y="668539"/>
                  </a:lnTo>
                  <a:lnTo>
                    <a:pt x="2178344" y="634980"/>
                  </a:lnTo>
                  <a:lnTo>
                    <a:pt x="2184956" y="595401"/>
                  </a:lnTo>
                  <a:lnTo>
                    <a:pt x="2181326" y="554038"/>
                  </a:lnTo>
                  <a:lnTo>
                    <a:pt x="2160044" y="498139"/>
                  </a:lnTo>
                  <a:lnTo>
                    <a:pt x="2118756" y="439182"/>
                  </a:lnTo>
                  <a:lnTo>
                    <a:pt x="2067318" y="378905"/>
                  </a:lnTo>
                  <a:lnTo>
                    <a:pt x="2007181" y="333566"/>
                  </a:lnTo>
                  <a:lnTo>
                    <a:pt x="1946995" y="298201"/>
                  </a:lnTo>
                  <a:lnTo>
                    <a:pt x="1886889" y="263071"/>
                  </a:lnTo>
                  <a:lnTo>
                    <a:pt x="1827146" y="234991"/>
                  </a:lnTo>
                  <a:lnTo>
                    <a:pt x="1769114" y="214149"/>
                  </a:lnTo>
                  <a:lnTo>
                    <a:pt x="1719642" y="195409"/>
                  </a:lnTo>
                  <a:lnTo>
                    <a:pt x="1667938" y="176209"/>
                  </a:lnTo>
                  <a:lnTo>
                    <a:pt x="1614404" y="161421"/>
                  </a:lnTo>
                  <a:lnTo>
                    <a:pt x="1555779" y="143911"/>
                  </a:lnTo>
                  <a:lnTo>
                    <a:pt x="1499674" y="129625"/>
                  </a:lnTo>
                  <a:lnTo>
                    <a:pt x="1439116" y="112263"/>
                  </a:lnTo>
                  <a:lnTo>
                    <a:pt x="1377889" y="99190"/>
                  </a:lnTo>
                  <a:lnTo>
                    <a:pt x="1321014" y="89078"/>
                  </a:lnTo>
                  <a:lnTo>
                    <a:pt x="1257888" y="84392"/>
                  </a:lnTo>
                  <a:lnTo>
                    <a:pt x="1207493" y="79150"/>
                  </a:lnTo>
                  <a:lnTo>
                    <a:pt x="1155948" y="73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380062" y="2247520"/>
            <a:ext cx="298612" cy="397305"/>
            <a:chOff x="5380062" y="2247520"/>
            <a:chExt cx="298612" cy="397305"/>
          </a:xfrm>
        </p:grpSpPr>
        <p:sp>
          <p:nvSpPr>
            <p:cNvPr id="55" name="Freeform 54"/>
            <p:cNvSpPr/>
            <p:nvPr/>
          </p:nvSpPr>
          <p:spPr>
            <a:xfrm>
              <a:off x="5380062" y="2247520"/>
              <a:ext cx="298612" cy="374076"/>
            </a:xfrm>
            <a:custGeom>
              <a:avLst/>
              <a:gdLst/>
              <a:ahLst/>
              <a:cxnLst/>
              <a:rect l="0" t="0" r="0" b="0"/>
              <a:pathLst>
                <a:path w="298612" h="374076">
                  <a:moveTo>
                    <a:pt x="0" y="16106"/>
                  </a:moveTo>
                  <a:lnTo>
                    <a:pt x="58617" y="10517"/>
                  </a:lnTo>
                  <a:lnTo>
                    <a:pt x="121196" y="6554"/>
                  </a:lnTo>
                  <a:lnTo>
                    <a:pt x="171351" y="5867"/>
                  </a:lnTo>
                  <a:lnTo>
                    <a:pt x="233932" y="5635"/>
                  </a:lnTo>
                  <a:lnTo>
                    <a:pt x="291094" y="0"/>
                  </a:lnTo>
                  <a:lnTo>
                    <a:pt x="297008" y="1859"/>
                  </a:lnTo>
                  <a:lnTo>
                    <a:pt x="298611" y="6608"/>
                  </a:lnTo>
                  <a:lnTo>
                    <a:pt x="285725" y="49214"/>
                  </a:lnTo>
                  <a:lnTo>
                    <a:pt x="258994" y="90107"/>
                  </a:lnTo>
                  <a:lnTo>
                    <a:pt x="217250" y="144828"/>
                  </a:lnTo>
                  <a:lnTo>
                    <a:pt x="181344" y="204356"/>
                  </a:lnTo>
                  <a:lnTo>
                    <a:pt x="151375" y="261522"/>
                  </a:lnTo>
                  <a:lnTo>
                    <a:pt x="122924" y="316704"/>
                  </a:lnTo>
                  <a:lnTo>
                    <a:pt x="94756" y="37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64290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4227" y="3305948"/>
            <a:ext cx="9517763" cy="663092"/>
            <a:chOff x="84227" y="3305948"/>
            <a:chExt cx="9517763" cy="663092"/>
          </a:xfrm>
        </p:grpSpPr>
        <p:sp>
          <p:nvSpPr>
            <p:cNvPr id="58" name="Freeform 57"/>
            <p:cNvSpPr/>
            <p:nvPr/>
          </p:nvSpPr>
          <p:spPr>
            <a:xfrm>
              <a:off x="536953" y="3670730"/>
              <a:ext cx="214256" cy="245872"/>
            </a:xfrm>
            <a:custGeom>
              <a:avLst/>
              <a:gdLst/>
              <a:ahLst/>
              <a:cxnLst/>
              <a:rect l="0" t="0" r="0" b="0"/>
              <a:pathLst>
                <a:path w="214256" h="245872">
                  <a:moveTo>
                    <a:pt x="0" y="3715"/>
                  </a:moveTo>
                  <a:lnTo>
                    <a:pt x="11178" y="14894"/>
                  </a:lnTo>
                  <a:lnTo>
                    <a:pt x="29145" y="20382"/>
                  </a:lnTo>
                  <a:lnTo>
                    <a:pt x="92312" y="23024"/>
                  </a:lnTo>
                  <a:lnTo>
                    <a:pt x="147609" y="13205"/>
                  </a:lnTo>
                  <a:lnTo>
                    <a:pt x="198003" y="0"/>
                  </a:lnTo>
                  <a:lnTo>
                    <a:pt x="205702" y="2408"/>
                  </a:lnTo>
                  <a:lnTo>
                    <a:pt x="210834" y="8693"/>
                  </a:lnTo>
                  <a:lnTo>
                    <a:pt x="214255" y="17562"/>
                  </a:lnTo>
                  <a:lnTo>
                    <a:pt x="211818" y="39895"/>
                  </a:lnTo>
                  <a:lnTo>
                    <a:pt x="202936" y="63079"/>
                  </a:lnTo>
                  <a:lnTo>
                    <a:pt x="171820" y="120273"/>
                  </a:lnTo>
                  <a:lnTo>
                    <a:pt x="141445" y="182765"/>
                  </a:lnTo>
                  <a:lnTo>
                    <a:pt x="123433" y="221707"/>
                  </a:lnTo>
                  <a:lnTo>
                    <a:pt x="105285" y="245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1704" y="3581437"/>
              <a:ext cx="527737" cy="387603"/>
            </a:xfrm>
            <a:custGeom>
              <a:avLst/>
              <a:gdLst/>
              <a:ahLst/>
              <a:cxnLst/>
              <a:rect l="0" t="0" r="0" b="0"/>
              <a:pathLst>
                <a:path w="527737" h="387603">
                  <a:moveTo>
                    <a:pt x="344762" y="19309"/>
                  </a:moveTo>
                  <a:lnTo>
                    <a:pt x="327994" y="8130"/>
                  </a:lnTo>
                  <a:lnTo>
                    <a:pt x="295210" y="1179"/>
                  </a:lnTo>
                  <a:lnTo>
                    <a:pt x="243380" y="0"/>
                  </a:lnTo>
                  <a:lnTo>
                    <a:pt x="187348" y="12982"/>
                  </a:lnTo>
                  <a:lnTo>
                    <a:pt x="134260" y="41381"/>
                  </a:lnTo>
                  <a:lnTo>
                    <a:pt x="75151" y="89558"/>
                  </a:lnTo>
                  <a:lnTo>
                    <a:pt x="26604" y="150528"/>
                  </a:lnTo>
                  <a:lnTo>
                    <a:pt x="4961" y="207846"/>
                  </a:lnTo>
                  <a:lnTo>
                    <a:pt x="0" y="265214"/>
                  </a:lnTo>
                  <a:lnTo>
                    <a:pt x="7344" y="301570"/>
                  </a:lnTo>
                  <a:lnTo>
                    <a:pt x="17764" y="323743"/>
                  </a:lnTo>
                  <a:lnTo>
                    <a:pt x="42373" y="350367"/>
                  </a:lnTo>
                  <a:lnTo>
                    <a:pt x="82130" y="371919"/>
                  </a:lnTo>
                  <a:lnTo>
                    <a:pt x="114477" y="382579"/>
                  </a:lnTo>
                  <a:lnTo>
                    <a:pt x="166736" y="386774"/>
                  </a:lnTo>
                  <a:lnTo>
                    <a:pt x="222119" y="387602"/>
                  </a:lnTo>
                  <a:lnTo>
                    <a:pt x="278119" y="380530"/>
                  </a:lnTo>
                  <a:lnTo>
                    <a:pt x="331121" y="374800"/>
                  </a:lnTo>
                  <a:lnTo>
                    <a:pt x="381322" y="357161"/>
                  </a:lnTo>
                  <a:lnTo>
                    <a:pt x="438787" y="324297"/>
                  </a:lnTo>
                  <a:lnTo>
                    <a:pt x="498521" y="275483"/>
                  </a:lnTo>
                  <a:lnTo>
                    <a:pt x="514452" y="248850"/>
                  </a:lnTo>
                  <a:lnTo>
                    <a:pt x="526582" y="218732"/>
                  </a:lnTo>
                  <a:lnTo>
                    <a:pt x="527736" y="198019"/>
                  </a:lnTo>
                  <a:lnTo>
                    <a:pt x="518945" y="156125"/>
                  </a:lnTo>
                  <a:lnTo>
                    <a:pt x="503736" y="130167"/>
                  </a:lnTo>
                  <a:lnTo>
                    <a:pt x="463869" y="86170"/>
                  </a:lnTo>
                  <a:lnTo>
                    <a:pt x="437375" y="70575"/>
                  </a:lnTo>
                  <a:lnTo>
                    <a:pt x="381380" y="51175"/>
                  </a:lnTo>
                  <a:lnTo>
                    <a:pt x="355290" y="40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4227" y="3305948"/>
              <a:ext cx="9517763" cy="168457"/>
            </a:xfrm>
            <a:custGeom>
              <a:avLst/>
              <a:gdLst/>
              <a:ahLst/>
              <a:cxnLst/>
              <a:rect l="0" t="0" r="0" b="0"/>
              <a:pathLst>
                <a:path w="9517763" h="168457">
                  <a:moveTo>
                    <a:pt x="0" y="168456"/>
                  </a:moveTo>
                  <a:lnTo>
                    <a:pt x="17981" y="152815"/>
                  </a:lnTo>
                  <a:lnTo>
                    <a:pt x="34898" y="144737"/>
                  </a:lnTo>
                  <a:lnTo>
                    <a:pt x="96117" y="134786"/>
                  </a:lnTo>
                  <a:lnTo>
                    <a:pt x="156767" y="128010"/>
                  </a:lnTo>
                  <a:lnTo>
                    <a:pt x="217837" y="119435"/>
                  </a:lnTo>
                  <a:lnTo>
                    <a:pt x="266666" y="115717"/>
                  </a:lnTo>
                  <a:lnTo>
                    <a:pt x="328799" y="104572"/>
                  </a:lnTo>
                  <a:lnTo>
                    <a:pt x="379742" y="94545"/>
                  </a:lnTo>
                  <a:lnTo>
                    <a:pt x="431881" y="87285"/>
                  </a:lnTo>
                  <a:lnTo>
                    <a:pt x="484374" y="82014"/>
                  </a:lnTo>
                  <a:lnTo>
                    <a:pt x="543335" y="69752"/>
                  </a:lnTo>
                  <a:lnTo>
                    <a:pt x="605588" y="63301"/>
                  </a:lnTo>
                  <a:lnTo>
                    <a:pt x="658026" y="55151"/>
                  </a:lnTo>
                  <a:lnTo>
                    <a:pt x="717496" y="46496"/>
                  </a:lnTo>
                  <a:lnTo>
                    <a:pt x="776061" y="42242"/>
                  </a:lnTo>
                  <a:lnTo>
                    <a:pt x="838429" y="34037"/>
                  </a:lnTo>
                  <a:lnTo>
                    <a:pt x="896901" y="32312"/>
                  </a:lnTo>
                  <a:lnTo>
                    <a:pt x="952441" y="31800"/>
                  </a:lnTo>
                  <a:lnTo>
                    <a:pt x="1004772" y="31649"/>
                  </a:lnTo>
                  <a:lnTo>
                    <a:pt x="1055372" y="28485"/>
                  </a:lnTo>
                  <a:lnTo>
                    <a:pt x="1080877" y="25528"/>
                  </a:lnTo>
                  <a:lnTo>
                    <a:pt x="1142199" y="30556"/>
                  </a:lnTo>
                  <a:lnTo>
                    <a:pt x="1194357" y="25692"/>
                  </a:lnTo>
                  <a:lnTo>
                    <a:pt x="1254266" y="22430"/>
                  </a:lnTo>
                  <a:lnTo>
                    <a:pt x="1305291" y="21464"/>
                  </a:lnTo>
                  <a:lnTo>
                    <a:pt x="1366813" y="21177"/>
                  </a:lnTo>
                  <a:lnTo>
                    <a:pt x="1413098" y="21111"/>
                  </a:lnTo>
                  <a:lnTo>
                    <a:pt x="1460965" y="21081"/>
                  </a:lnTo>
                  <a:lnTo>
                    <a:pt x="1509535" y="21067"/>
                  </a:lnTo>
                  <a:lnTo>
                    <a:pt x="1560561" y="26649"/>
                  </a:lnTo>
                  <a:lnTo>
                    <a:pt x="1617649" y="30610"/>
                  </a:lnTo>
                  <a:lnTo>
                    <a:pt x="1680225" y="31393"/>
                  </a:lnTo>
                  <a:lnTo>
                    <a:pt x="1732799" y="28409"/>
                  </a:lnTo>
                  <a:lnTo>
                    <a:pt x="1792484" y="22509"/>
                  </a:lnTo>
                  <a:lnTo>
                    <a:pt x="1851979" y="21487"/>
                  </a:lnTo>
                  <a:lnTo>
                    <a:pt x="1912993" y="28377"/>
                  </a:lnTo>
                  <a:lnTo>
                    <a:pt x="1968892" y="30952"/>
                  </a:lnTo>
                  <a:lnTo>
                    <a:pt x="2020321" y="31397"/>
                  </a:lnTo>
                  <a:lnTo>
                    <a:pt x="2078063" y="31530"/>
                  </a:lnTo>
                  <a:lnTo>
                    <a:pt x="2139495" y="31574"/>
                  </a:lnTo>
                  <a:lnTo>
                    <a:pt x="2196690" y="31583"/>
                  </a:lnTo>
                  <a:lnTo>
                    <a:pt x="2242495" y="31585"/>
                  </a:lnTo>
                  <a:lnTo>
                    <a:pt x="2302860" y="31585"/>
                  </a:lnTo>
                  <a:lnTo>
                    <a:pt x="2351941" y="31585"/>
                  </a:lnTo>
                  <a:lnTo>
                    <a:pt x="2410447" y="28466"/>
                  </a:lnTo>
                  <a:lnTo>
                    <a:pt x="2462327" y="23252"/>
                  </a:lnTo>
                  <a:lnTo>
                    <a:pt x="2520203" y="21707"/>
                  </a:lnTo>
                  <a:lnTo>
                    <a:pt x="2576346" y="18130"/>
                  </a:lnTo>
                  <a:lnTo>
                    <a:pt x="2635485" y="12781"/>
                  </a:lnTo>
                  <a:lnTo>
                    <a:pt x="2697389" y="10973"/>
                  </a:lnTo>
                  <a:lnTo>
                    <a:pt x="2754678" y="10616"/>
                  </a:lnTo>
                  <a:lnTo>
                    <a:pt x="2811054" y="10545"/>
                  </a:lnTo>
                  <a:lnTo>
                    <a:pt x="2867250" y="10532"/>
                  </a:lnTo>
                  <a:lnTo>
                    <a:pt x="2923411" y="10529"/>
                  </a:lnTo>
                  <a:lnTo>
                    <a:pt x="2979565" y="10528"/>
                  </a:lnTo>
                  <a:lnTo>
                    <a:pt x="3035717" y="10528"/>
                  </a:lnTo>
                  <a:lnTo>
                    <a:pt x="3091869" y="10528"/>
                  </a:lnTo>
                  <a:lnTo>
                    <a:pt x="3148021" y="10528"/>
                  </a:lnTo>
                  <a:lnTo>
                    <a:pt x="3204173" y="10528"/>
                  </a:lnTo>
                  <a:lnTo>
                    <a:pt x="3260325" y="11698"/>
                  </a:lnTo>
                  <a:lnTo>
                    <a:pt x="3316477" y="18862"/>
                  </a:lnTo>
                  <a:lnTo>
                    <a:pt x="3372629" y="20623"/>
                  </a:lnTo>
                  <a:lnTo>
                    <a:pt x="3428781" y="20971"/>
                  </a:lnTo>
                  <a:lnTo>
                    <a:pt x="3484933" y="21040"/>
                  </a:lnTo>
                  <a:lnTo>
                    <a:pt x="3541085" y="15464"/>
                  </a:lnTo>
                  <a:lnTo>
                    <a:pt x="3597237" y="11503"/>
                  </a:lnTo>
                  <a:lnTo>
                    <a:pt x="3653389" y="10721"/>
                  </a:lnTo>
                  <a:lnTo>
                    <a:pt x="3709541" y="10566"/>
                  </a:lnTo>
                  <a:lnTo>
                    <a:pt x="3765693" y="10535"/>
                  </a:lnTo>
                  <a:lnTo>
                    <a:pt x="3821845" y="13649"/>
                  </a:lnTo>
                  <a:lnTo>
                    <a:pt x="3877997" y="19594"/>
                  </a:lnTo>
                  <a:lnTo>
                    <a:pt x="3935319" y="20768"/>
                  </a:lnTo>
                  <a:lnTo>
                    <a:pt x="3998635" y="21000"/>
                  </a:lnTo>
                  <a:lnTo>
                    <a:pt x="4056548" y="21046"/>
                  </a:lnTo>
                  <a:lnTo>
                    <a:pt x="4114218" y="21055"/>
                  </a:lnTo>
                  <a:lnTo>
                    <a:pt x="4177602" y="21057"/>
                  </a:lnTo>
                  <a:lnTo>
                    <a:pt x="4235529" y="26646"/>
                  </a:lnTo>
                  <a:lnTo>
                    <a:pt x="4293201" y="30609"/>
                  </a:lnTo>
                  <a:lnTo>
                    <a:pt x="4356586" y="31393"/>
                  </a:lnTo>
                  <a:lnTo>
                    <a:pt x="4403376" y="31528"/>
                  </a:lnTo>
                  <a:lnTo>
                    <a:pt x="4466000" y="37163"/>
                  </a:lnTo>
                  <a:lnTo>
                    <a:pt x="4514824" y="40647"/>
                  </a:lnTo>
                  <a:lnTo>
                    <a:pt x="4576488" y="49060"/>
                  </a:lnTo>
                  <a:lnTo>
                    <a:pt x="4625420" y="51581"/>
                  </a:lnTo>
                  <a:lnTo>
                    <a:pt x="4687589" y="55552"/>
                  </a:lnTo>
                  <a:lnTo>
                    <a:pt x="4738537" y="60913"/>
                  </a:lnTo>
                  <a:lnTo>
                    <a:pt x="4790678" y="62502"/>
                  </a:lnTo>
                  <a:lnTo>
                    <a:pt x="4840053" y="66092"/>
                  </a:lnTo>
                  <a:lnTo>
                    <a:pt x="4887437" y="71445"/>
                  </a:lnTo>
                  <a:lnTo>
                    <a:pt x="4950262" y="73254"/>
                  </a:lnTo>
                  <a:lnTo>
                    <a:pt x="4999121" y="73567"/>
                  </a:lnTo>
                  <a:lnTo>
                    <a:pt x="5060796" y="73674"/>
                  </a:lnTo>
                  <a:lnTo>
                    <a:pt x="5110900" y="74862"/>
                  </a:lnTo>
                  <a:lnTo>
                    <a:pt x="5162791" y="80933"/>
                  </a:lnTo>
                  <a:lnTo>
                    <a:pt x="5215210" y="83252"/>
                  </a:lnTo>
                  <a:lnTo>
                    <a:pt x="5267787" y="83939"/>
                  </a:lnTo>
                  <a:lnTo>
                    <a:pt x="5320410" y="84142"/>
                  </a:lnTo>
                  <a:lnTo>
                    <a:pt x="5373046" y="85372"/>
                  </a:lnTo>
                  <a:lnTo>
                    <a:pt x="5425687" y="91456"/>
                  </a:lnTo>
                  <a:lnTo>
                    <a:pt x="5478329" y="93778"/>
                  </a:lnTo>
                  <a:lnTo>
                    <a:pt x="5530972" y="94466"/>
                  </a:lnTo>
                  <a:lnTo>
                    <a:pt x="5583614" y="94670"/>
                  </a:lnTo>
                  <a:lnTo>
                    <a:pt x="5636256" y="94731"/>
                  </a:lnTo>
                  <a:lnTo>
                    <a:pt x="5688899" y="94749"/>
                  </a:lnTo>
                  <a:lnTo>
                    <a:pt x="5742711" y="94754"/>
                  </a:lnTo>
                  <a:lnTo>
                    <a:pt x="5801419" y="94756"/>
                  </a:lnTo>
                  <a:lnTo>
                    <a:pt x="5856379" y="94756"/>
                  </a:lnTo>
                  <a:lnTo>
                    <a:pt x="5909708" y="94756"/>
                  </a:lnTo>
                  <a:lnTo>
                    <a:pt x="5962554" y="94756"/>
                  </a:lnTo>
                  <a:lnTo>
                    <a:pt x="6015257" y="94756"/>
                  </a:lnTo>
                  <a:lnTo>
                    <a:pt x="6069087" y="94756"/>
                  </a:lnTo>
                  <a:lnTo>
                    <a:pt x="6127801" y="94756"/>
                  </a:lnTo>
                  <a:lnTo>
                    <a:pt x="6183932" y="94756"/>
                  </a:lnTo>
                  <a:lnTo>
                    <a:pt x="6244497" y="94756"/>
                  </a:lnTo>
                  <a:lnTo>
                    <a:pt x="6305726" y="94756"/>
                  </a:lnTo>
                  <a:lnTo>
                    <a:pt x="6362603" y="94756"/>
                  </a:lnTo>
                  <a:lnTo>
                    <a:pt x="6423388" y="94756"/>
                  </a:lnTo>
                  <a:lnTo>
                    <a:pt x="6484683" y="94756"/>
                  </a:lnTo>
                  <a:lnTo>
                    <a:pt x="6541579" y="94756"/>
                  </a:lnTo>
                  <a:lnTo>
                    <a:pt x="6602371" y="94756"/>
                  </a:lnTo>
                  <a:lnTo>
                    <a:pt x="6663667" y="94756"/>
                  </a:lnTo>
                  <a:lnTo>
                    <a:pt x="6720563" y="94756"/>
                  </a:lnTo>
                  <a:lnTo>
                    <a:pt x="6781355" y="94756"/>
                  </a:lnTo>
                  <a:lnTo>
                    <a:pt x="6843821" y="94756"/>
                  </a:lnTo>
                  <a:lnTo>
                    <a:pt x="6906783" y="94756"/>
                  </a:lnTo>
                  <a:lnTo>
                    <a:pt x="6948849" y="94756"/>
                  </a:lnTo>
                  <a:lnTo>
                    <a:pt x="6994060" y="94756"/>
                  </a:lnTo>
                  <a:lnTo>
                    <a:pt x="7039111" y="94756"/>
                  </a:lnTo>
                  <a:lnTo>
                    <a:pt x="7098528" y="93587"/>
                  </a:lnTo>
                  <a:lnTo>
                    <a:pt x="7160066" y="87521"/>
                  </a:lnTo>
                  <a:lnTo>
                    <a:pt x="7222753" y="85204"/>
                  </a:lnTo>
                  <a:lnTo>
                    <a:pt x="7285781" y="84517"/>
                  </a:lnTo>
                  <a:lnTo>
                    <a:pt x="7327861" y="84357"/>
                  </a:lnTo>
                  <a:lnTo>
                    <a:pt x="7373081" y="84285"/>
                  </a:lnTo>
                  <a:lnTo>
                    <a:pt x="7419304" y="84253"/>
                  </a:lnTo>
                  <a:lnTo>
                    <a:pt x="7463244" y="84239"/>
                  </a:lnTo>
                  <a:lnTo>
                    <a:pt x="7506170" y="84233"/>
                  </a:lnTo>
                  <a:lnTo>
                    <a:pt x="7549815" y="84230"/>
                  </a:lnTo>
                  <a:lnTo>
                    <a:pt x="7596508" y="84229"/>
                  </a:lnTo>
                  <a:lnTo>
                    <a:pt x="7641437" y="84228"/>
                  </a:lnTo>
                  <a:lnTo>
                    <a:pt x="7684803" y="84228"/>
                  </a:lnTo>
                  <a:lnTo>
                    <a:pt x="7727473" y="84228"/>
                  </a:lnTo>
                  <a:lnTo>
                    <a:pt x="7790958" y="84228"/>
                  </a:lnTo>
                  <a:lnTo>
                    <a:pt x="7836264" y="84228"/>
                  </a:lnTo>
                  <a:lnTo>
                    <a:pt x="7882527" y="83058"/>
                  </a:lnTo>
                  <a:lnTo>
                    <a:pt x="7926484" y="78639"/>
                  </a:lnTo>
                  <a:lnTo>
                    <a:pt x="7969417" y="75895"/>
                  </a:lnTo>
                  <a:lnTo>
                    <a:pt x="8013066" y="74675"/>
                  </a:lnTo>
                  <a:lnTo>
                    <a:pt x="8059761" y="74133"/>
                  </a:lnTo>
                  <a:lnTo>
                    <a:pt x="8104691" y="70773"/>
                  </a:lnTo>
                  <a:lnTo>
                    <a:pt x="8148057" y="66549"/>
                  </a:lnTo>
                  <a:lnTo>
                    <a:pt x="8190727" y="64672"/>
                  </a:lnTo>
                  <a:lnTo>
                    <a:pt x="8254211" y="58026"/>
                  </a:lnTo>
                  <a:lnTo>
                    <a:pt x="8317475" y="54237"/>
                  </a:lnTo>
                  <a:lnTo>
                    <a:pt x="8362731" y="53351"/>
                  </a:lnTo>
                  <a:lnTo>
                    <a:pt x="8408970" y="52957"/>
                  </a:lnTo>
                  <a:lnTo>
                    <a:pt x="8452917" y="52783"/>
                  </a:lnTo>
                  <a:lnTo>
                    <a:pt x="8495846" y="49585"/>
                  </a:lnTo>
                  <a:lnTo>
                    <a:pt x="8538322" y="45435"/>
                  </a:lnTo>
                  <a:lnTo>
                    <a:pt x="8601697" y="44268"/>
                  </a:lnTo>
                  <a:lnTo>
                    <a:pt x="8643859" y="48140"/>
                  </a:lnTo>
                  <a:lnTo>
                    <a:pt x="8689113" y="47522"/>
                  </a:lnTo>
                  <a:lnTo>
                    <a:pt x="8735353" y="44518"/>
                  </a:lnTo>
                  <a:lnTo>
                    <a:pt x="8779300" y="43182"/>
                  </a:lnTo>
                  <a:lnTo>
                    <a:pt x="8822230" y="42589"/>
                  </a:lnTo>
                  <a:lnTo>
                    <a:pt x="8864706" y="41155"/>
                  </a:lnTo>
                  <a:lnTo>
                    <a:pt x="8926911" y="34941"/>
                  </a:lnTo>
                  <a:lnTo>
                    <a:pt x="8982907" y="31410"/>
                  </a:lnTo>
                  <a:lnTo>
                    <a:pt x="9037713" y="23475"/>
                  </a:lnTo>
                  <a:lnTo>
                    <a:pt x="9096715" y="14884"/>
                  </a:lnTo>
                  <a:lnTo>
                    <a:pt x="9151762" y="11819"/>
                  </a:lnTo>
                  <a:lnTo>
                    <a:pt x="9206287" y="9741"/>
                  </a:lnTo>
                  <a:lnTo>
                    <a:pt x="9265206" y="3406"/>
                  </a:lnTo>
                  <a:lnTo>
                    <a:pt x="9320228" y="1009"/>
                  </a:lnTo>
                  <a:lnTo>
                    <a:pt x="9373577" y="299"/>
                  </a:lnTo>
                  <a:lnTo>
                    <a:pt x="9425258" y="88"/>
                  </a:lnTo>
                  <a:lnTo>
                    <a:pt x="9482116" y="17"/>
                  </a:lnTo>
                  <a:lnTo>
                    <a:pt x="95177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654010" y="1484518"/>
            <a:ext cx="1705617" cy="352946"/>
            <a:chOff x="6654010" y="1484518"/>
            <a:chExt cx="1705617" cy="352946"/>
          </a:xfrm>
        </p:grpSpPr>
        <p:sp>
          <p:nvSpPr>
            <p:cNvPr id="62" name="Freeform 61"/>
            <p:cNvSpPr/>
            <p:nvPr/>
          </p:nvSpPr>
          <p:spPr>
            <a:xfrm>
              <a:off x="6822466" y="1516103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31586" y="0"/>
                  </a:moveTo>
                  <a:lnTo>
                    <a:pt x="7562" y="63450"/>
                  </a:lnTo>
                  <a:lnTo>
                    <a:pt x="2240" y="110957"/>
                  </a:lnTo>
                  <a:lnTo>
                    <a:pt x="664" y="160908"/>
                  </a:lnTo>
                  <a:lnTo>
                    <a:pt x="131" y="22030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54010" y="1484518"/>
              <a:ext cx="379027" cy="94757"/>
            </a:xfrm>
            <a:custGeom>
              <a:avLst/>
              <a:gdLst/>
              <a:ahLst/>
              <a:cxnLst/>
              <a:rect l="0" t="0" r="0" b="0"/>
              <a:pathLst>
                <a:path w="379027" h="94757">
                  <a:moveTo>
                    <a:pt x="379026" y="0"/>
                  </a:moveTo>
                  <a:lnTo>
                    <a:pt x="323885" y="14654"/>
                  </a:lnTo>
                  <a:lnTo>
                    <a:pt x="275470" y="24749"/>
                  </a:lnTo>
                  <a:lnTo>
                    <a:pt x="224081" y="40738"/>
                  </a:lnTo>
                  <a:lnTo>
                    <a:pt x="171809" y="54704"/>
                  </a:lnTo>
                  <a:lnTo>
                    <a:pt x="119277" y="66251"/>
                  </a:lnTo>
                  <a:lnTo>
                    <a:pt x="66666" y="77082"/>
                  </a:lnTo>
                  <a:lnTo>
                    <a:pt x="11206" y="9162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54010" y="1747730"/>
              <a:ext cx="326385" cy="84229"/>
            </a:xfrm>
            <a:custGeom>
              <a:avLst/>
              <a:gdLst/>
              <a:ahLst/>
              <a:cxnLst/>
              <a:rect l="0" t="0" r="0" b="0"/>
              <a:pathLst>
                <a:path w="326385" h="84229">
                  <a:moveTo>
                    <a:pt x="326384" y="0"/>
                  </a:moveTo>
                  <a:lnTo>
                    <a:pt x="272239" y="3120"/>
                  </a:lnTo>
                  <a:lnTo>
                    <a:pt x="217293" y="14654"/>
                  </a:lnTo>
                  <a:lnTo>
                    <a:pt x="155693" y="40000"/>
                  </a:lnTo>
                  <a:lnTo>
                    <a:pt x="95745" y="55735"/>
                  </a:lnTo>
                  <a:lnTo>
                    <a:pt x="38323" y="7010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95862" y="1661803"/>
              <a:ext cx="142460" cy="117514"/>
            </a:xfrm>
            <a:custGeom>
              <a:avLst/>
              <a:gdLst/>
              <a:ahLst/>
              <a:cxnLst/>
              <a:rect l="0" t="0" r="0" b="0"/>
              <a:pathLst>
                <a:path w="142460" h="117514">
                  <a:moveTo>
                    <a:pt x="5588" y="12228"/>
                  </a:moveTo>
                  <a:lnTo>
                    <a:pt x="0" y="28995"/>
                  </a:lnTo>
                  <a:lnTo>
                    <a:pt x="2113" y="61779"/>
                  </a:lnTo>
                  <a:lnTo>
                    <a:pt x="10968" y="106590"/>
                  </a:lnTo>
                  <a:lnTo>
                    <a:pt x="10345" y="106721"/>
                  </a:lnTo>
                  <a:lnTo>
                    <a:pt x="8760" y="103299"/>
                  </a:lnTo>
                  <a:lnTo>
                    <a:pt x="6528" y="76127"/>
                  </a:lnTo>
                  <a:lnTo>
                    <a:pt x="11456" y="44029"/>
                  </a:lnTo>
                  <a:lnTo>
                    <a:pt x="25914" y="17881"/>
                  </a:lnTo>
                  <a:lnTo>
                    <a:pt x="44647" y="5771"/>
                  </a:lnTo>
                  <a:lnTo>
                    <a:pt x="56195" y="905"/>
                  </a:lnTo>
                  <a:lnTo>
                    <a:pt x="66232" y="0"/>
                  </a:lnTo>
                  <a:lnTo>
                    <a:pt x="83624" y="5233"/>
                  </a:lnTo>
                  <a:lnTo>
                    <a:pt x="112158" y="21334"/>
                  </a:lnTo>
                  <a:lnTo>
                    <a:pt x="126262" y="37332"/>
                  </a:lnTo>
                  <a:lnTo>
                    <a:pt x="135261" y="57310"/>
                  </a:lnTo>
                  <a:lnTo>
                    <a:pt x="142459" y="117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38321" y="1779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98578" y="1636856"/>
              <a:ext cx="118729" cy="133607"/>
            </a:xfrm>
            <a:custGeom>
              <a:avLst/>
              <a:gdLst/>
              <a:ahLst/>
              <a:cxnLst/>
              <a:rect l="0" t="0" r="0" b="0"/>
              <a:pathLst>
                <a:path w="118729" h="133607">
                  <a:moveTo>
                    <a:pt x="118728" y="5589"/>
                  </a:moveTo>
                  <a:lnTo>
                    <a:pt x="101960" y="0"/>
                  </a:lnTo>
                  <a:lnTo>
                    <a:pt x="84369" y="376"/>
                  </a:lnTo>
                  <a:lnTo>
                    <a:pt x="44480" y="10148"/>
                  </a:lnTo>
                  <a:lnTo>
                    <a:pt x="18869" y="25527"/>
                  </a:lnTo>
                  <a:lnTo>
                    <a:pt x="6886" y="44476"/>
                  </a:lnTo>
                  <a:lnTo>
                    <a:pt x="0" y="67326"/>
                  </a:lnTo>
                  <a:lnTo>
                    <a:pt x="839" y="89180"/>
                  </a:lnTo>
                  <a:lnTo>
                    <a:pt x="8231" y="107471"/>
                  </a:lnTo>
                  <a:lnTo>
                    <a:pt x="13478" y="115625"/>
                  </a:lnTo>
                  <a:lnTo>
                    <a:pt x="28666" y="127803"/>
                  </a:lnTo>
                  <a:lnTo>
                    <a:pt x="37629" y="132689"/>
                  </a:lnTo>
                  <a:lnTo>
                    <a:pt x="47115" y="133606"/>
                  </a:lnTo>
                  <a:lnTo>
                    <a:pt x="67012" y="128386"/>
                  </a:lnTo>
                  <a:lnTo>
                    <a:pt x="97671" y="110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94504" y="1631917"/>
              <a:ext cx="91258" cy="120556"/>
            </a:xfrm>
            <a:custGeom>
              <a:avLst/>
              <a:gdLst/>
              <a:ahLst/>
              <a:cxnLst/>
              <a:rect l="0" t="0" r="0" b="0"/>
              <a:pathLst>
                <a:path w="91258" h="120556">
                  <a:moveTo>
                    <a:pt x="7030" y="73699"/>
                  </a:moveTo>
                  <a:lnTo>
                    <a:pt x="28714" y="120555"/>
                  </a:lnTo>
                  <a:lnTo>
                    <a:pt x="8310" y="91221"/>
                  </a:lnTo>
                  <a:lnTo>
                    <a:pt x="0" y="56534"/>
                  </a:lnTo>
                  <a:lnTo>
                    <a:pt x="4295" y="36434"/>
                  </a:lnTo>
                  <a:lnTo>
                    <a:pt x="8716" y="27799"/>
                  </a:lnTo>
                  <a:lnTo>
                    <a:pt x="22987" y="15085"/>
                  </a:lnTo>
                  <a:lnTo>
                    <a:pt x="42197" y="6704"/>
                  </a:lnTo>
                  <a:lnTo>
                    <a:pt x="912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41151" y="1618780"/>
              <a:ext cx="155575" cy="171065"/>
            </a:xfrm>
            <a:custGeom>
              <a:avLst/>
              <a:gdLst/>
              <a:ahLst/>
              <a:cxnLst/>
              <a:rect l="0" t="0" r="0" b="0"/>
              <a:pathLst>
                <a:path w="155575" h="171065">
                  <a:moveTo>
                    <a:pt x="7782" y="76308"/>
                  </a:moveTo>
                  <a:lnTo>
                    <a:pt x="24549" y="87486"/>
                  </a:lnTo>
                  <a:lnTo>
                    <a:pt x="45260" y="89855"/>
                  </a:lnTo>
                  <a:lnTo>
                    <a:pt x="96682" y="81843"/>
                  </a:lnTo>
                  <a:lnTo>
                    <a:pt x="132389" y="72359"/>
                  </a:lnTo>
                  <a:lnTo>
                    <a:pt x="141156" y="66656"/>
                  </a:lnTo>
                  <a:lnTo>
                    <a:pt x="154016" y="50961"/>
                  </a:lnTo>
                  <a:lnTo>
                    <a:pt x="155574" y="41862"/>
                  </a:lnTo>
                  <a:lnTo>
                    <a:pt x="151067" y="22394"/>
                  </a:lnTo>
                  <a:lnTo>
                    <a:pt x="145419" y="14629"/>
                  </a:lnTo>
                  <a:lnTo>
                    <a:pt x="129785" y="2881"/>
                  </a:lnTo>
                  <a:lnTo>
                    <a:pt x="111138" y="0"/>
                  </a:lnTo>
                  <a:lnTo>
                    <a:pt x="70571" y="7682"/>
                  </a:lnTo>
                  <a:lnTo>
                    <a:pt x="44843" y="22699"/>
                  </a:lnTo>
                  <a:lnTo>
                    <a:pt x="22402" y="41966"/>
                  </a:lnTo>
                  <a:lnTo>
                    <a:pt x="6524" y="68082"/>
                  </a:lnTo>
                  <a:lnTo>
                    <a:pt x="0" y="103636"/>
                  </a:lnTo>
                  <a:lnTo>
                    <a:pt x="4713" y="127058"/>
                  </a:lnTo>
                  <a:lnTo>
                    <a:pt x="9245" y="138217"/>
                  </a:lnTo>
                  <a:lnTo>
                    <a:pt x="23639" y="153736"/>
                  </a:lnTo>
                  <a:lnTo>
                    <a:pt x="40566" y="163363"/>
                  </a:lnTo>
                  <a:lnTo>
                    <a:pt x="70952" y="171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94758" y="1640412"/>
              <a:ext cx="212144" cy="159962"/>
            </a:xfrm>
            <a:custGeom>
              <a:avLst/>
              <a:gdLst/>
              <a:ahLst/>
              <a:cxnLst/>
              <a:rect l="0" t="0" r="0" b="0"/>
              <a:pathLst>
                <a:path w="212144" h="159962">
                  <a:moveTo>
                    <a:pt x="127915" y="107318"/>
                  </a:moveTo>
                  <a:lnTo>
                    <a:pt x="133505" y="90550"/>
                  </a:lnTo>
                  <a:lnTo>
                    <a:pt x="133129" y="72960"/>
                  </a:lnTo>
                  <a:lnTo>
                    <a:pt x="127893" y="54613"/>
                  </a:lnTo>
                  <a:lnTo>
                    <a:pt x="98912" y="16525"/>
                  </a:lnTo>
                  <a:lnTo>
                    <a:pt x="72919" y="738"/>
                  </a:lnTo>
                  <a:lnTo>
                    <a:pt x="63174" y="0"/>
                  </a:lnTo>
                  <a:lnTo>
                    <a:pt x="42989" y="5419"/>
                  </a:lnTo>
                  <a:lnTo>
                    <a:pt x="28559" y="18746"/>
                  </a:lnTo>
                  <a:lnTo>
                    <a:pt x="4175" y="55897"/>
                  </a:lnTo>
                  <a:lnTo>
                    <a:pt x="0" y="76276"/>
                  </a:lnTo>
                  <a:lnTo>
                    <a:pt x="6852" y="117954"/>
                  </a:lnTo>
                  <a:lnTo>
                    <a:pt x="21725" y="143875"/>
                  </a:lnTo>
                  <a:lnTo>
                    <a:pt x="30216" y="149237"/>
                  </a:lnTo>
                  <a:lnTo>
                    <a:pt x="52128" y="155194"/>
                  </a:lnTo>
                  <a:lnTo>
                    <a:pt x="63352" y="153274"/>
                  </a:lnTo>
                  <a:lnTo>
                    <a:pt x="85183" y="141781"/>
                  </a:lnTo>
                  <a:lnTo>
                    <a:pt x="100344" y="124975"/>
                  </a:lnTo>
                  <a:lnTo>
                    <a:pt x="119609" y="85590"/>
                  </a:lnTo>
                  <a:lnTo>
                    <a:pt x="123548" y="83474"/>
                  </a:lnTo>
                  <a:lnTo>
                    <a:pt x="127343" y="86743"/>
                  </a:lnTo>
                  <a:lnTo>
                    <a:pt x="154963" y="128655"/>
                  </a:lnTo>
                  <a:lnTo>
                    <a:pt x="181163" y="149645"/>
                  </a:lnTo>
                  <a:lnTo>
                    <a:pt x="212143" y="159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909714" y="1644880"/>
              <a:ext cx="165679" cy="162909"/>
            </a:xfrm>
            <a:custGeom>
              <a:avLst/>
              <a:gdLst/>
              <a:ahLst/>
              <a:cxnLst/>
              <a:rect l="0" t="0" r="0" b="0"/>
              <a:pathLst>
                <a:path w="165679" h="162909">
                  <a:moveTo>
                    <a:pt x="144586" y="18622"/>
                  </a:moveTo>
                  <a:lnTo>
                    <a:pt x="89541" y="1834"/>
                  </a:lnTo>
                  <a:lnTo>
                    <a:pt x="52758" y="0"/>
                  </a:lnTo>
                  <a:lnTo>
                    <a:pt x="30075" y="3716"/>
                  </a:lnTo>
                  <a:lnTo>
                    <a:pt x="11414" y="12387"/>
                  </a:lnTo>
                  <a:lnTo>
                    <a:pt x="3162" y="17975"/>
                  </a:lnTo>
                  <a:lnTo>
                    <a:pt x="0" y="25210"/>
                  </a:lnTo>
                  <a:lnTo>
                    <a:pt x="233" y="33542"/>
                  </a:lnTo>
                  <a:lnTo>
                    <a:pt x="2727" y="42607"/>
                  </a:lnTo>
                  <a:lnTo>
                    <a:pt x="9070" y="48650"/>
                  </a:lnTo>
                  <a:lnTo>
                    <a:pt x="72022" y="68080"/>
                  </a:lnTo>
                  <a:lnTo>
                    <a:pt x="132590" y="90935"/>
                  </a:lnTo>
                  <a:lnTo>
                    <a:pt x="159619" y="110498"/>
                  </a:lnTo>
                  <a:lnTo>
                    <a:pt x="163967" y="118477"/>
                  </a:lnTo>
                  <a:lnTo>
                    <a:pt x="165678" y="136702"/>
                  </a:lnTo>
                  <a:lnTo>
                    <a:pt x="162157" y="144135"/>
                  </a:lnTo>
                  <a:lnTo>
                    <a:pt x="148886" y="155514"/>
                  </a:lnTo>
                  <a:lnTo>
                    <a:pt x="116095" y="162908"/>
                  </a:lnTo>
                  <a:lnTo>
                    <a:pt x="71498" y="157001"/>
                  </a:lnTo>
                  <a:lnTo>
                    <a:pt x="28773" y="144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14395" y="1656049"/>
              <a:ext cx="245232" cy="181415"/>
            </a:xfrm>
            <a:custGeom>
              <a:avLst/>
              <a:gdLst/>
              <a:ahLst/>
              <a:cxnLst/>
              <a:rect l="0" t="0" r="0" b="0"/>
              <a:pathLst>
                <a:path w="245232" h="181415">
                  <a:moveTo>
                    <a:pt x="24133" y="102210"/>
                  </a:moveTo>
                  <a:lnTo>
                    <a:pt x="78008" y="84251"/>
                  </a:lnTo>
                  <a:lnTo>
                    <a:pt x="140055" y="62399"/>
                  </a:lnTo>
                  <a:lnTo>
                    <a:pt x="161052" y="50981"/>
                  </a:lnTo>
                  <a:lnTo>
                    <a:pt x="166885" y="43491"/>
                  </a:lnTo>
                  <a:lnTo>
                    <a:pt x="169604" y="34988"/>
                  </a:lnTo>
                  <a:lnTo>
                    <a:pt x="170247" y="25809"/>
                  </a:lnTo>
                  <a:lnTo>
                    <a:pt x="165996" y="18521"/>
                  </a:lnTo>
                  <a:lnTo>
                    <a:pt x="148795" y="7303"/>
                  </a:lnTo>
                  <a:lnTo>
                    <a:pt x="112802" y="0"/>
                  </a:lnTo>
                  <a:lnTo>
                    <a:pt x="67124" y="5938"/>
                  </a:lnTo>
                  <a:lnTo>
                    <a:pt x="36091" y="16233"/>
                  </a:lnTo>
                  <a:lnTo>
                    <a:pt x="19310" y="27343"/>
                  </a:lnTo>
                  <a:lnTo>
                    <a:pt x="7171" y="43199"/>
                  </a:lnTo>
                  <a:lnTo>
                    <a:pt x="2297" y="52341"/>
                  </a:lnTo>
                  <a:lnTo>
                    <a:pt x="0" y="78096"/>
                  </a:lnTo>
                  <a:lnTo>
                    <a:pt x="1025" y="93153"/>
                  </a:lnTo>
                  <a:lnTo>
                    <a:pt x="11524" y="116122"/>
                  </a:lnTo>
                  <a:lnTo>
                    <a:pt x="58656" y="164753"/>
                  </a:lnTo>
                  <a:lnTo>
                    <a:pt x="68206" y="171982"/>
                  </a:lnTo>
                  <a:lnTo>
                    <a:pt x="94414" y="180013"/>
                  </a:lnTo>
                  <a:lnTo>
                    <a:pt x="138933" y="181414"/>
                  </a:lnTo>
                  <a:lnTo>
                    <a:pt x="201488" y="176997"/>
                  </a:lnTo>
                  <a:lnTo>
                    <a:pt x="245231" y="165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423651" y="3490125"/>
            <a:ext cx="549169" cy="386270"/>
            <a:chOff x="1423651" y="3490125"/>
            <a:chExt cx="549169" cy="386270"/>
          </a:xfrm>
        </p:grpSpPr>
        <p:sp>
          <p:nvSpPr>
            <p:cNvPr id="74" name="Freeform 73"/>
            <p:cNvSpPr/>
            <p:nvPr/>
          </p:nvSpPr>
          <p:spPr>
            <a:xfrm>
              <a:off x="1423651" y="3490125"/>
              <a:ext cx="179831" cy="386270"/>
            </a:xfrm>
            <a:custGeom>
              <a:avLst/>
              <a:gdLst/>
              <a:ahLst/>
              <a:cxnLst/>
              <a:rect l="0" t="0" r="0" b="0"/>
              <a:pathLst>
                <a:path w="179831" h="386270">
                  <a:moveTo>
                    <a:pt x="145095" y="121149"/>
                  </a:moveTo>
                  <a:lnTo>
                    <a:pt x="95596" y="179712"/>
                  </a:lnTo>
                  <a:lnTo>
                    <a:pt x="53816" y="237483"/>
                  </a:lnTo>
                  <a:lnTo>
                    <a:pt x="17320" y="300179"/>
                  </a:lnTo>
                  <a:lnTo>
                    <a:pt x="5330" y="331733"/>
                  </a:lnTo>
                  <a:lnTo>
                    <a:pt x="4208" y="352783"/>
                  </a:lnTo>
                  <a:lnTo>
                    <a:pt x="5547" y="363309"/>
                  </a:lnTo>
                  <a:lnTo>
                    <a:pt x="9949" y="371496"/>
                  </a:lnTo>
                  <a:lnTo>
                    <a:pt x="24199" y="383713"/>
                  </a:lnTo>
                  <a:lnTo>
                    <a:pt x="32912" y="386269"/>
                  </a:lnTo>
                  <a:lnTo>
                    <a:pt x="51952" y="385989"/>
                  </a:lnTo>
                  <a:lnTo>
                    <a:pt x="82402" y="379255"/>
                  </a:lnTo>
                  <a:lnTo>
                    <a:pt x="144929" y="344300"/>
                  </a:lnTo>
                  <a:lnTo>
                    <a:pt x="167402" y="318679"/>
                  </a:lnTo>
                  <a:lnTo>
                    <a:pt x="177626" y="299018"/>
                  </a:lnTo>
                  <a:lnTo>
                    <a:pt x="179830" y="278581"/>
                  </a:lnTo>
                  <a:lnTo>
                    <a:pt x="175740" y="258969"/>
                  </a:lnTo>
                  <a:lnTo>
                    <a:pt x="166124" y="242454"/>
                  </a:lnTo>
                  <a:lnTo>
                    <a:pt x="103533" y="191455"/>
                  </a:lnTo>
                  <a:lnTo>
                    <a:pt x="42243" y="142213"/>
                  </a:lnTo>
                  <a:lnTo>
                    <a:pt x="28023" y="127001"/>
                  </a:lnTo>
                  <a:lnTo>
                    <a:pt x="5473" y="78419"/>
                  </a:lnTo>
                  <a:lnTo>
                    <a:pt x="0" y="41678"/>
                  </a:lnTo>
                  <a:lnTo>
                    <a:pt x="4959" y="21098"/>
                  </a:lnTo>
                  <a:lnTo>
                    <a:pt x="9557" y="12334"/>
                  </a:lnTo>
                  <a:lnTo>
                    <a:pt x="17302" y="6492"/>
                  </a:lnTo>
                  <a:lnTo>
                    <a:pt x="38385" y="0"/>
                  </a:lnTo>
                  <a:lnTo>
                    <a:pt x="70973" y="1935"/>
                  </a:lnTo>
                  <a:lnTo>
                    <a:pt x="112256" y="14240"/>
                  </a:lnTo>
                  <a:lnTo>
                    <a:pt x="128940" y="25281"/>
                  </a:lnTo>
                  <a:lnTo>
                    <a:pt x="141034" y="41106"/>
                  </a:lnTo>
                  <a:lnTo>
                    <a:pt x="155623" y="685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79274" y="3558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680618" y="3569160"/>
              <a:ext cx="292202" cy="225018"/>
            </a:xfrm>
            <a:custGeom>
              <a:avLst/>
              <a:gdLst/>
              <a:ahLst/>
              <a:cxnLst/>
              <a:rect l="0" t="0" r="0" b="0"/>
              <a:pathLst>
                <a:path w="292202" h="225018">
                  <a:moveTo>
                    <a:pt x="130283" y="10529"/>
                  </a:moveTo>
                  <a:lnTo>
                    <a:pt x="113516" y="4940"/>
                  </a:lnTo>
                  <a:lnTo>
                    <a:pt x="95925" y="5315"/>
                  </a:lnTo>
                  <a:lnTo>
                    <a:pt x="76408" y="10551"/>
                  </a:lnTo>
                  <a:lnTo>
                    <a:pt x="38403" y="32977"/>
                  </a:lnTo>
                  <a:lnTo>
                    <a:pt x="23937" y="47412"/>
                  </a:lnTo>
                  <a:lnTo>
                    <a:pt x="1216" y="95455"/>
                  </a:lnTo>
                  <a:lnTo>
                    <a:pt x="0" y="119243"/>
                  </a:lnTo>
                  <a:lnTo>
                    <a:pt x="8752" y="167054"/>
                  </a:lnTo>
                  <a:lnTo>
                    <a:pt x="23954" y="194037"/>
                  </a:lnTo>
                  <a:lnTo>
                    <a:pt x="39742" y="206342"/>
                  </a:lnTo>
                  <a:lnTo>
                    <a:pt x="78473" y="223773"/>
                  </a:lnTo>
                  <a:lnTo>
                    <a:pt x="99068" y="225017"/>
                  </a:lnTo>
                  <a:lnTo>
                    <a:pt x="158624" y="219275"/>
                  </a:lnTo>
                  <a:lnTo>
                    <a:pt x="214084" y="197447"/>
                  </a:lnTo>
                  <a:lnTo>
                    <a:pt x="232259" y="183681"/>
                  </a:lnTo>
                  <a:lnTo>
                    <a:pt x="269057" y="143338"/>
                  </a:lnTo>
                  <a:lnTo>
                    <a:pt x="291047" y="94222"/>
                  </a:lnTo>
                  <a:lnTo>
                    <a:pt x="292201" y="73462"/>
                  </a:lnTo>
                  <a:lnTo>
                    <a:pt x="287644" y="53707"/>
                  </a:lnTo>
                  <a:lnTo>
                    <a:pt x="277820" y="37128"/>
                  </a:lnTo>
                  <a:lnTo>
                    <a:pt x="262536" y="25080"/>
                  </a:lnTo>
                  <a:lnTo>
                    <a:pt x="224127" y="7814"/>
                  </a:lnTo>
                  <a:lnTo>
                    <a:pt x="1723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432082" y="3432290"/>
            <a:ext cx="1179193" cy="300523"/>
            <a:chOff x="2432082" y="3432290"/>
            <a:chExt cx="1179193" cy="300523"/>
          </a:xfrm>
        </p:grpSpPr>
        <p:sp>
          <p:nvSpPr>
            <p:cNvPr id="78" name="Freeform 77"/>
            <p:cNvSpPr/>
            <p:nvPr/>
          </p:nvSpPr>
          <p:spPr>
            <a:xfrm>
              <a:off x="2542307" y="3442818"/>
              <a:ext cx="5590" cy="273742"/>
            </a:xfrm>
            <a:custGeom>
              <a:avLst/>
              <a:gdLst/>
              <a:ahLst/>
              <a:cxnLst/>
              <a:rect l="0" t="0" r="0" b="0"/>
              <a:pathLst>
                <a:path w="5590" h="273742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5786"/>
                  </a:lnTo>
                  <a:lnTo>
                    <a:pt x="5499" y="186722"/>
                  </a:lnTo>
                  <a:lnTo>
                    <a:pt x="5571" y="244420"/>
                  </a:lnTo>
                  <a:lnTo>
                    <a:pt x="558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32082" y="3558632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188936" y="3119"/>
                  </a:lnTo>
                  <a:lnTo>
                    <a:pt x="129559" y="25194"/>
                  </a:lnTo>
                  <a:lnTo>
                    <a:pt x="74124" y="45244"/>
                  </a:lnTo>
                  <a:lnTo>
                    <a:pt x="19019" y="6312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662763" y="3611274"/>
              <a:ext cx="118444" cy="115620"/>
            </a:xfrm>
            <a:custGeom>
              <a:avLst/>
              <a:gdLst/>
              <a:ahLst/>
              <a:cxnLst/>
              <a:rect l="0" t="0" r="0" b="0"/>
              <a:pathLst>
                <a:path w="118444" h="115620">
                  <a:moveTo>
                    <a:pt x="74646" y="0"/>
                  </a:moveTo>
                  <a:lnTo>
                    <a:pt x="43364" y="9576"/>
                  </a:lnTo>
                  <a:lnTo>
                    <a:pt x="19624" y="27534"/>
                  </a:lnTo>
                  <a:lnTo>
                    <a:pt x="4958" y="44993"/>
                  </a:lnTo>
                  <a:lnTo>
                    <a:pt x="0" y="67570"/>
                  </a:lnTo>
                  <a:lnTo>
                    <a:pt x="2865" y="90863"/>
                  </a:lnTo>
                  <a:lnTo>
                    <a:pt x="11938" y="109014"/>
                  </a:lnTo>
                  <a:lnTo>
                    <a:pt x="19972" y="113620"/>
                  </a:lnTo>
                  <a:lnTo>
                    <a:pt x="41378" y="115619"/>
                  </a:lnTo>
                  <a:lnTo>
                    <a:pt x="74148" y="110167"/>
                  </a:lnTo>
                  <a:lnTo>
                    <a:pt x="92362" y="98096"/>
                  </a:lnTo>
                  <a:lnTo>
                    <a:pt x="107086" y="81033"/>
                  </a:lnTo>
                  <a:lnTo>
                    <a:pt x="117530" y="61751"/>
                  </a:lnTo>
                  <a:lnTo>
                    <a:pt x="118443" y="52866"/>
                  </a:lnTo>
                  <a:lnTo>
                    <a:pt x="113219" y="36754"/>
                  </a:lnTo>
                  <a:lnTo>
                    <a:pt x="103098" y="24914"/>
                  </a:lnTo>
                  <a:lnTo>
                    <a:pt x="85174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11634" y="3432290"/>
              <a:ext cx="310128" cy="300523"/>
            </a:xfrm>
            <a:custGeom>
              <a:avLst/>
              <a:gdLst/>
              <a:ahLst/>
              <a:cxnLst/>
              <a:rect l="0" t="0" r="0" b="0"/>
              <a:pathLst>
                <a:path w="310128" h="300523">
                  <a:moveTo>
                    <a:pt x="25858" y="0"/>
                  </a:moveTo>
                  <a:lnTo>
                    <a:pt x="7900" y="55045"/>
                  </a:lnTo>
                  <a:lnTo>
                    <a:pt x="0" y="84810"/>
                  </a:lnTo>
                  <a:lnTo>
                    <a:pt x="431" y="84616"/>
                  </a:lnTo>
                  <a:lnTo>
                    <a:pt x="28264" y="30376"/>
                  </a:lnTo>
                  <a:lnTo>
                    <a:pt x="42135" y="16230"/>
                  </a:lnTo>
                  <a:lnTo>
                    <a:pt x="50747" y="10820"/>
                  </a:lnTo>
                  <a:lnTo>
                    <a:pt x="72795" y="7928"/>
                  </a:lnTo>
                  <a:lnTo>
                    <a:pt x="97021" y="11712"/>
                  </a:lnTo>
                  <a:lnTo>
                    <a:pt x="129222" y="26997"/>
                  </a:lnTo>
                  <a:lnTo>
                    <a:pt x="146277" y="39684"/>
                  </a:lnTo>
                  <a:lnTo>
                    <a:pt x="163443" y="65570"/>
                  </a:lnTo>
                  <a:lnTo>
                    <a:pt x="171318" y="122570"/>
                  </a:lnTo>
                  <a:lnTo>
                    <a:pt x="170343" y="170588"/>
                  </a:lnTo>
                  <a:lnTo>
                    <a:pt x="149462" y="230521"/>
                  </a:lnTo>
                  <a:lnTo>
                    <a:pt x="132801" y="262885"/>
                  </a:lnTo>
                  <a:lnTo>
                    <a:pt x="107458" y="289111"/>
                  </a:lnTo>
                  <a:lnTo>
                    <a:pt x="84741" y="298119"/>
                  </a:lnTo>
                  <a:lnTo>
                    <a:pt x="72132" y="300522"/>
                  </a:lnTo>
                  <a:lnTo>
                    <a:pt x="48764" y="296952"/>
                  </a:lnTo>
                  <a:lnTo>
                    <a:pt x="37619" y="292724"/>
                  </a:lnTo>
                  <a:lnTo>
                    <a:pt x="22116" y="278669"/>
                  </a:lnTo>
                  <a:lnTo>
                    <a:pt x="2632" y="241049"/>
                  </a:lnTo>
                  <a:lnTo>
                    <a:pt x="2185" y="232059"/>
                  </a:lnTo>
                  <a:lnTo>
                    <a:pt x="7928" y="215831"/>
                  </a:lnTo>
                  <a:lnTo>
                    <a:pt x="21398" y="203939"/>
                  </a:lnTo>
                  <a:lnTo>
                    <a:pt x="29904" y="199131"/>
                  </a:lnTo>
                  <a:lnTo>
                    <a:pt x="48713" y="196907"/>
                  </a:lnTo>
                  <a:lnTo>
                    <a:pt x="100563" y="199422"/>
                  </a:lnTo>
                  <a:lnTo>
                    <a:pt x="161474" y="211413"/>
                  </a:lnTo>
                  <a:lnTo>
                    <a:pt x="222441" y="225889"/>
                  </a:lnTo>
                  <a:lnTo>
                    <a:pt x="283676" y="221960"/>
                  </a:lnTo>
                  <a:lnTo>
                    <a:pt x="31012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82982" y="3442818"/>
              <a:ext cx="28293" cy="284271"/>
            </a:xfrm>
            <a:custGeom>
              <a:avLst/>
              <a:gdLst/>
              <a:ahLst/>
              <a:cxnLst/>
              <a:rect l="0" t="0" r="0" b="0"/>
              <a:pathLst>
                <a:path w="28293" h="284271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31227"/>
                  </a:lnTo>
                  <a:lnTo>
                    <a:pt x="15377" y="186275"/>
                  </a:lnTo>
                  <a:lnTo>
                    <a:pt x="25395" y="242210"/>
                  </a:lnTo>
                  <a:lnTo>
                    <a:pt x="28292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21998" y="3442818"/>
              <a:ext cx="178749" cy="176922"/>
            </a:xfrm>
            <a:custGeom>
              <a:avLst/>
              <a:gdLst/>
              <a:ahLst/>
              <a:cxnLst/>
              <a:rect l="0" t="0" r="0" b="0"/>
              <a:pathLst>
                <a:path w="178749" h="176922">
                  <a:moveTo>
                    <a:pt x="178748" y="136871"/>
                  </a:moveTo>
                  <a:lnTo>
                    <a:pt x="115320" y="154829"/>
                  </a:lnTo>
                  <a:lnTo>
                    <a:pt x="62900" y="172020"/>
                  </a:lnTo>
                  <a:lnTo>
                    <a:pt x="25750" y="176921"/>
                  </a:lnTo>
                  <a:lnTo>
                    <a:pt x="15918" y="174099"/>
                  </a:lnTo>
                  <a:lnTo>
                    <a:pt x="8193" y="168709"/>
                  </a:lnTo>
                  <a:lnTo>
                    <a:pt x="1874" y="161606"/>
                  </a:lnTo>
                  <a:lnTo>
                    <a:pt x="0" y="153361"/>
                  </a:lnTo>
                  <a:lnTo>
                    <a:pt x="17486" y="94356"/>
                  </a:lnTo>
                  <a:lnTo>
                    <a:pt x="37213" y="32721"/>
                  </a:lnTo>
                  <a:lnTo>
                    <a:pt x="418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814110" y="4071001"/>
            <a:ext cx="1797165" cy="405306"/>
            <a:chOff x="1814110" y="4071001"/>
            <a:chExt cx="1797165" cy="405306"/>
          </a:xfrm>
        </p:grpSpPr>
        <p:sp>
          <p:nvSpPr>
            <p:cNvPr id="85" name="Freeform 84"/>
            <p:cNvSpPr/>
            <p:nvPr/>
          </p:nvSpPr>
          <p:spPr>
            <a:xfrm>
              <a:off x="1814110" y="4103191"/>
              <a:ext cx="179716" cy="373116"/>
            </a:xfrm>
            <a:custGeom>
              <a:avLst/>
              <a:gdLst/>
              <a:ahLst/>
              <a:cxnLst/>
              <a:rect l="0" t="0" r="0" b="0"/>
              <a:pathLst>
                <a:path w="179716" h="373116">
                  <a:moveTo>
                    <a:pt x="165247" y="45037"/>
                  </a:moveTo>
                  <a:lnTo>
                    <a:pt x="146119" y="97742"/>
                  </a:lnTo>
                  <a:lnTo>
                    <a:pt x="125247" y="134823"/>
                  </a:lnTo>
                  <a:lnTo>
                    <a:pt x="97458" y="192951"/>
                  </a:lnTo>
                  <a:lnTo>
                    <a:pt x="68915" y="254057"/>
                  </a:lnTo>
                  <a:lnTo>
                    <a:pt x="47259" y="291349"/>
                  </a:lnTo>
                  <a:lnTo>
                    <a:pt x="42618" y="315166"/>
                  </a:lnTo>
                  <a:lnTo>
                    <a:pt x="45594" y="349293"/>
                  </a:lnTo>
                  <a:lnTo>
                    <a:pt x="50384" y="357839"/>
                  </a:lnTo>
                  <a:lnTo>
                    <a:pt x="65064" y="370453"/>
                  </a:lnTo>
                  <a:lnTo>
                    <a:pt x="73892" y="373115"/>
                  </a:lnTo>
                  <a:lnTo>
                    <a:pt x="93059" y="372953"/>
                  </a:lnTo>
                  <a:lnTo>
                    <a:pt x="123581" y="366285"/>
                  </a:lnTo>
                  <a:lnTo>
                    <a:pt x="149262" y="351311"/>
                  </a:lnTo>
                  <a:lnTo>
                    <a:pt x="161262" y="335577"/>
                  </a:lnTo>
                  <a:lnTo>
                    <a:pt x="178498" y="296879"/>
                  </a:lnTo>
                  <a:lnTo>
                    <a:pt x="179715" y="273170"/>
                  </a:lnTo>
                  <a:lnTo>
                    <a:pt x="175187" y="248205"/>
                  </a:lnTo>
                  <a:lnTo>
                    <a:pt x="165375" y="225411"/>
                  </a:lnTo>
                  <a:lnTo>
                    <a:pt x="117281" y="175626"/>
                  </a:lnTo>
                  <a:lnTo>
                    <a:pt x="55972" y="132839"/>
                  </a:lnTo>
                  <a:lnTo>
                    <a:pt x="19400" y="103541"/>
                  </a:lnTo>
                  <a:lnTo>
                    <a:pt x="7619" y="85076"/>
                  </a:lnTo>
                  <a:lnTo>
                    <a:pt x="0" y="49362"/>
                  </a:lnTo>
                  <a:lnTo>
                    <a:pt x="2439" y="38561"/>
                  </a:lnTo>
                  <a:lnTo>
                    <a:pt x="14509" y="20322"/>
                  </a:lnTo>
                  <a:lnTo>
                    <a:pt x="41036" y="2489"/>
                  </a:lnTo>
                  <a:lnTo>
                    <a:pt x="60909" y="0"/>
                  </a:lnTo>
                  <a:lnTo>
                    <a:pt x="123133" y="134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66273" y="4148228"/>
              <a:ext cx="264512" cy="270338"/>
            </a:xfrm>
            <a:custGeom>
              <a:avLst/>
              <a:gdLst/>
              <a:ahLst/>
              <a:cxnLst/>
              <a:rect l="0" t="0" r="0" b="0"/>
              <a:pathLst>
                <a:path w="264512" h="270338">
                  <a:moveTo>
                    <a:pt x="134182" y="10528"/>
                  </a:moveTo>
                  <a:lnTo>
                    <a:pt x="111826" y="10528"/>
                  </a:lnTo>
                  <a:lnTo>
                    <a:pt x="81155" y="21707"/>
                  </a:lnTo>
                  <a:lnTo>
                    <a:pt x="55430" y="45426"/>
                  </a:lnTo>
                  <a:lnTo>
                    <a:pt x="21747" y="95192"/>
                  </a:lnTo>
                  <a:lnTo>
                    <a:pt x="2436" y="148626"/>
                  </a:lnTo>
                  <a:lnTo>
                    <a:pt x="0" y="186237"/>
                  </a:lnTo>
                  <a:lnTo>
                    <a:pt x="7337" y="220128"/>
                  </a:lnTo>
                  <a:lnTo>
                    <a:pt x="17755" y="241724"/>
                  </a:lnTo>
                  <a:lnTo>
                    <a:pt x="33304" y="256781"/>
                  </a:lnTo>
                  <a:lnTo>
                    <a:pt x="53083" y="266203"/>
                  </a:lnTo>
                  <a:lnTo>
                    <a:pt x="89356" y="270337"/>
                  </a:lnTo>
                  <a:lnTo>
                    <a:pt x="149943" y="258792"/>
                  </a:lnTo>
                  <a:lnTo>
                    <a:pt x="195137" y="237079"/>
                  </a:lnTo>
                  <a:lnTo>
                    <a:pt x="235204" y="203344"/>
                  </a:lnTo>
                  <a:lnTo>
                    <a:pt x="251202" y="176844"/>
                  </a:lnTo>
                  <a:lnTo>
                    <a:pt x="263352" y="146764"/>
                  </a:lnTo>
                  <a:lnTo>
                    <a:pt x="264511" y="126060"/>
                  </a:lnTo>
                  <a:lnTo>
                    <a:pt x="249422" y="63146"/>
                  </a:lnTo>
                  <a:lnTo>
                    <a:pt x="241552" y="43272"/>
                  </a:lnTo>
                  <a:lnTo>
                    <a:pt x="230255" y="26641"/>
                  </a:lnTo>
                  <a:lnTo>
                    <a:pt x="214316" y="14570"/>
                  </a:lnTo>
                  <a:lnTo>
                    <a:pt x="17629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505782" y="4242984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10529"/>
                  </a:moveTo>
                  <a:lnTo>
                    <a:pt x="31008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84766" y="4071001"/>
              <a:ext cx="336913" cy="357388"/>
            </a:xfrm>
            <a:custGeom>
              <a:avLst/>
              <a:gdLst/>
              <a:ahLst/>
              <a:cxnLst/>
              <a:rect l="0" t="0" r="0" b="0"/>
              <a:pathLst>
                <a:path w="336913" h="357388">
                  <a:moveTo>
                    <a:pt x="0" y="45641"/>
                  </a:moveTo>
                  <a:lnTo>
                    <a:pt x="34898" y="16333"/>
                  </a:lnTo>
                  <a:lnTo>
                    <a:pt x="64153" y="1732"/>
                  </a:lnTo>
                  <a:lnTo>
                    <a:pt x="84665" y="0"/>
                  </a:lnTo>
                  <a:lnTo>
                    <a:pt x="104310" y="4299"/>
                  </a:lnTo>
                  <a:lnTo>
                    <a:pt x="120839" y="14009"/>
                  </a:lnTo>
                  <a:lnTo>
                    <a:pt x="143299" y="43807"/>
                  </a:lnTo>
                  <a:lnTo>
                    <a:pt x="167454" y="106375"/>
                  </a:lnTo>
                  <a:lnTo>
                    <a:pt x="175568" y="145915"/>
                  </a:lnTo>
                  <a:lnTo>
                    <a:pt x="174853" y="194675"/>
                  </a:lnTo>
                  <a:lnTo>
                    <a:pt x="164131" y="257964"/>
                  </a:lnTo>
                  <a:lnTo>
                    <a:pt x="149578" y="305950"/>
                  </a:lnTo>
                  <a:lnTo>
                    <a:pt x="118686" y="346614"/>
                  </a:lnTo>
                  <a:lnTo>
                    <a:pt x="98763" y="354882"/>
                  </a:lnTo>
                  <a:lnTo>
                    <a:pt x="75480" y="357387"/>
                  </a:lnTo>
                  <a:lnTo>
                    <a:pt x="53434" y="354600"/>
                  </a:lnTo>
                  <a:lnTo>
                    <a:pt x="46151" y="348710"/>
                  </a:lnTo>
                  <a:lnTo>
                    <a:pt x="38059" y="329687"/>
                  </a:lnTo>
                  <a:lnTo>
                    <a:pt x="39093" y="292670"/>
                  </a:lnTo>
                  <a:lnTo>
                    <a:pt x="46808" y="257655"/>
                  </a:lnTo>
                  <a:lnTo>
                    <a:pt x="62093" y="230643"/>
                  </a:lnTo>
                  <a:lnTo>
                    <a:pt x="70641" y="225128"/>
                  </a:lnTo>
                  <a:lnTo>
                    <a:pt x="92618" y="218999"/>
                  </a:lnTo>
                  <a:lnTo>
                    <a:pt x="143684" y="223471"/>
                  </a:lnTo>
                  <a:lnTo>
                    <a:pt x="205142" y="238974"/>
                  </a:lnTo>
                  <a:lnTo>
                    <a:pt x="265617" y="253133"/>
                  </a:lnTo>
                  <a:lnTo>
                    <a:pt x="302920" y="252179"/>
                  </a:lnTo>
                  <a:lnTo>
                    <a:pt x="336912" y="2456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00663" y="4116642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6788" y="165005"/>
                  </a:lnTo>
                  <a:lnTo>
                    <a:pt x="20214" y="214871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24331" y="4095585"/>
              <a:ext cx="176333" cy="154518"/>
            </a:xfrm>
            <a:custGeom>
              <a:avLst/>
              <a:gdLst/>
              <a:ahLst/>
              <a:cxnLst/>
              <a:rect l="0" t="0" r="0" b="0"/>
              <a:pathLst>
                <a:path w="176333" h="154518">
                  <a:moveTo>
                    <a:pt x="176332" y="126342"/>
                  </a:moveTo>
                  <a:lnTo>
                    <a:pt x="117715" y="131931"/>
                  </a:lnTo>
                  <a:lnTo>
                    <a:pt x="57999" y="152887"/>
                  </a:lnTo>
                  <a:lnTo>
                    <a:pt x="32492" y="154517"/>
                  </a:lnTo>
                  <a:lnTo>
                    <a:pt x="9458" y="151343"/>
                  </a:lnTo>
                  <a:lnTo>
                    <a:pt x="3081" y="145349"/>
                  </a:lnTo>
                  <a:lnTo>
                    <a:pt x="0" y="136674"/>
                  </a:lnTo>
                  <a:lnTo>
                    <a:pt x="1253" y="102107"/>
                  </a:lnTo>
                  <a:lnTo>
                    <a:pt x="15409" y="43082"/>
                  </a:lnTo>
                  <a:lnTo>
                    <a:pt x="2893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53347" y="4179813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84932" y="4266236"/>
              <a:ext cx="126343" cy="8335"/>
            </a:xfrm>
            <a:custGeom>
              <a:avLst/>
              <a:gdLst/>
              <a:ahLst/>
              <a:cxnLst/>
              <a:rect l="0" t="0" r="0" b="0"/>
              <a:pathLst>
                <a:path w="126343" h="8335">
                  <a:moveTo>
                    <a:pt x="126342" y="8334"/>
                  </a:moveTo>
                  <a:lnTo>
                    <a:pt x="88864" y="0"/>
                  </a:lnTo>
                  <a:lnTo>
                    <a:pt x="54016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775338" y="4021886"/>
            <a:ext cx="524205" cy="368114"/>
            <a:chOff x="3775338" y="4021886"/>
            <a:chExt cx="524205" cy="368114"/>
          </a:xfrm>
        </p:grpSpPr>
        <p:sp>
          <p:nvSpPr>
            <p:cNvPr id="94" name="Freeform 93"/>
            <p:cNvSpPr/>
            <p:nvPr/>
          </p:nvSpPr>
          <p:spPr>
            <a:xfrm>
              <a:off x="3775338" y="4021886"/>
              <a:ext cx="261063" cy="368114"/>
            </a:xfrm>
            <a:custGeom>
              <a:avLst/>
              <a:gdLst/>
              <a:ahLst/>
              <a:cxnLst/>
              <a:rect l="0" t="0" r="0" b="0"/>
              <a:pathLst>
                <a:path w="261063" h="368114">
                  <a:moveTo>
                    <a:pt x="172848" y="0"/>
                  </a:moveTo>
                  <a:lnTo>
                    <a:pt x="128886" y="14654"/>
                  </a:lnTo>
                  <a:lnTo>
                    <a:pt x="66396" y="11880"/>
                  </a:lnTo>
                  <a:lnTo>
                    <a:pt x="28223" y="14049"/>
                  </a:lnTo>
                  <a:lnTo>
                    <a:pt x="16770" y="16384"/>
                  </a:lnTo>
                  <a:lnTo>
                    <a:pt x="9134" y="22621"/>
                  </a:lnTo>
                  <a:lnTo>
                    <a:pt x="651" y="42029"/>
                  </a:lnTo>
                  <a:lnTo>
                    <a:pt x="0" y="63133"/>
                  </a:lnTo>
                  <a:lnTo>
                    <a:pt x="15460" y="126338"/>
                  </a:lnTo>
                  <a:lnTo>
                    <a:pt x="18790" y="136868"/>
                  </a:lnTo>
                  <a:lnTo>
                    <a:pt x="24519" y="142718"/>
                  </a:lnTo>
                  <a:lnTo>
                    <a:pt x="31848" y="145448"/>
                  </a:lnTo>
                  <a:lnTo>
                    <a:pt x="40243" y="146098"/>
                  </a:lnTo>
                  <a:lnTo>
                    <a:pt x="58931" y="140581"/>
                  </a:lnTo>
                  <a:lnTo>
                    <a:pt x="105112" y="123566"/>
                  </a:lnTo>
                  <a:lnTo>
                    <a:pt x="145499" y="118110"/>
                  </a:lnTo>
                  <a:lnTo>
                    <a:pt x="181512" y="122083"/>
                  </a:lnTo>
                  <a:lnTo>
                    <a:pt x="200485" y="130688"/>
                  </a:lnTo>
                  <a:lnTo>
                    <a:pt x="231730" y="155276"/>
                  </a:lnTo>
                  <a:lnTo>
                    <a:pt x="247747" y="181318"/>
                  </a:lnTo>
                  <a:lnTo>
                    <a:pt x="259901" y="211261"/>
                  </a:lnTo>
                  <a:lnTo>
                    <a:pt x="261062" y="231934"/>
                  </a:lnTo>
                  <a:lnTo>
                    <a:pt x="248026" y="291545"/>
                  </a:lnTo>
                  <a:lnTo>
                    <a:pt x="224396" y="333150"/>
                  </a:lnTo>
                  <a:lnTo>
                    <a:pt x="209796" y="348108"/>
                  </a:lnTo>
                  <a:lnTo>
                    <a:pt x="191609" y="358655"/>
                  </a:lnTo>
                  <a:lnTo>
                    <a:pt x="142932" y="366553"/>
                  </a:lnTo>
                  <a:lnTo>
                    <a:pt x="88257" y="368113"/>
                  </a:lnTo>
                  <a:lnTo>
                    <a:pt x="65062" y="367156"/>
                  </a:lnTo>
                  <a:lnTo>
                    <a:pt x="58877" y="365264"/>
                  </a:lnTo>
                  <a:lnTo>
                    <a:pt x="46506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18030" y="4021886"/>
              <a:ext cx="181513" cy="330507"/>
            </a:xfrm>
            <a:custGeom>
              <a:avLst/>
              <a:gdLst/>
              <a:ahLst/>
              <a:cxnLst/>
              <a:rect l="0" t="0" r="0" b="0"/>
              <a:pathLst>
                <a:path w="181513" h="330507">
                  <a:moveTo>
                    <a:pt x="72312" y="0"/>
                  </a:moveTo>
                  <a:lnTo>
                    <a:pt x="44800" y="53874"/>
                  </a:lnTo>
                  <a:lnTo>
                    <a:pt x="23228" y="115921"/>
                  </a:lnTo>
                  <a:lnTo>
                    <a:pt x="5638" y="168470"/>
                  </a:lnTo>
                  <a:lnTo>
                    <a:pt x="0" y="218978"/>
                  </a:lnTo>
                  <a:lnTo>
                    <a:pt x="2006" y="270895"/>
                  </a:lnTo>
                  <a:lnTo>
                    <a:pt x="13266" y="304483"/>
                  </a:lnTo>
                  <a:lnTo>
                    <a:pt x="18910" y="315293"/>
                  </a:lnTo>
                  <a:lnTo>
                    <a:pt x="27352" y="322499"/>
                  </a:lnTo>
                  <a:lnTo>
                    <a:pt x="49210" y="330506"/>
                  </a:lnTo>
                  <a:lnTo>
                    <a:pt x="87824" y="329424"/>
                  </a:lnTo>
                  <a:lnTo>
                    <a:pt x="123311" y="316106"/>
                  </a:lnTo>
                  <a:lnTo>
                    <a:pt x="150464" y="297342"/>
                  </a:lnTo>
                  <a:lnTo>
                    <a:pt x="167737" y="271375"/>
                  </a:lnTo>
                  <a:lnTo>
                    <a:pt x="180265" y="241454"/>
                  </a:lnTo>
                  <a:lnTo>
                    <a:pt x="181512" y="220786"/>
                  </a:lnTo>
                  <a:lnTo>
                    <a:pt x="176997" y="201072"/>
                  </a:lnTo>
                  <a:lnTo>
                    <a:pt x="167192" y="184512"/>
                  </a:lnTo>
                  <a:lnTo>
                    <a:pt x="158962" y="179160"/>
                  </a:lnTo>
                  <a:lnTo>
                    <a:pt x="137339" y="173213"/>
                  </a:lnTo>
                  <a:lnTo>
                    <a:pt x="127361" y="173967"/>
                  </a:lnTo>
                  <a:lnTo>
                    <a:pt x="110036" y="181044"/>
                  </a:lnTo>
                  <a:lnTo>
                    <a:pt x="65523" y="218078"/>
                  </a:lnTo>
                  <a:lnTo>
                    <a:pt x="40726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274777" y="4032414"/>
            <a:ext cx="694882" cy="410613"/>
            <a:chOff x="5274777" y="4032414"/>
            <a:chExt cx="694882" cy="410613"/>
          </a:xfrm>
        </p:grpSpPr>
        <p:sp>
          <p:nvSpPr>
            <p:cNvPr id="97" name="Freeform 96"/>
            <p:cNvSpPr/>
            <p:nvPr/>
          </p:nvSpPr>
          <p:spPr>
            <a:xfrm>
              <a:off x="5416634" y="4037938"/>
              <a:ext cx="237170" cy="341918"/>
            </a:xfrm>
            <a:custGeom>
              <a:avLst/>
              <a:gdLst/>
              <a:ahLst/>
              <a:cxnLst/>
              <a:rect l="0" t="0" r="0" b="0"/>
              <a:pathLst>
                <a:path w="237170" h="341918">
                  <a:moveTo>
                    <a:pt x="237169" y="26062"/>
                  </a:moveTo>
                  <a:lnTo>
                    <a:pt x="178552" y="20472"/>
                  </a:lnTo>
                  <a:lnTo>
                    <a:pt x="118313" y="15339"/>
                  </a:lnTo>
                  <a:lnTo>
                    <a:pt x="67072" y="4273"/>
                  </a:lnTo>
                  <a:lnTo>
                    <a:pt x="41077" y="0"/>
                  </a:lnTo>
                  <a:lnTo>
                    <a:pt x="17826" y="2001"/>
                  </a:lnTo>
                  <a:lnTo>
                    <a:pt x="11392" y="7681"/>
                  </a:lnTo>
                  <a:lnTo>
                    <a:pt x="8272" y="16148"/>
                  </a:lnTo>
                  <a:lnTo>
                    <a:pt x="5902" y="77832"/>
                  </a:lnTo>
                  <a:lnTo>
                    <a:pt x="2494" y="136850"/>
                  </a:lnTo>
                  <a:lnTo>
                    <a:pt x="0" y="149054"/>
                  </a:lnTo>
                  <a:lnTo>
                    <a:pt x="677" y="154850"/>
                  </a:lnTo>
                  <a:lnTo>
                    <a:pt x="3469" y="156374"/>
                  </a:lnTo>
                  <a:lnTo>
                    <a:pt x="7669" y="155051"/>
                  </a:lnTo>
                  <a:lnTo>
                    <a:pt x="50230" y="128917"/>
                  </a:lnTo>
                  <a:lnTo>
                    <a:pt x="112090" y="121885"/>
                  </a:lnTo>
                  <a:lnTo>
                    <a:pt x="138295" y="123632"/>
                  </a:lnTo>
                  <a:lnTo>
                    <a:pt x="171608" y="137769"/>
                  </a:lnTo>
                  <a:lnTo>
                    <a:pt x="188923" y="150189"/>
                  </a:lnTo>
                  <a:lnTo>
                    <a:pt x="201299" y="166627"/>
                  </a:lnTo>
                  <a:lnTo>
                    <a:pt x="218775" y="205776"/>
                  </a:lnTo>
                  <a:lnTo>
                    <a:pt x="220025" y="229547"/>
                  </a:lnTo>
                  <a:lnTo>
                    <a:pt x="211296" y="277346"/>
                  </a:lnTo>
                  <a:lnTo>
                    <a:pt x="196098" y="304327"/>
                  </a:lnTo>
                  <a:lnTo>
                    <a:pt x="171188" y="327140"/>
                  </a:lnTo>
                  <a:lnTo>
                    <a:pt x="145453" y="335349"/>
                  </a:lnTo>
                  <a:lnTo>
                    <a:pt x="86861" y="340619"/>
                  </a:lnTo>
                  <a:lnTo>
                    <a:pt x="58184" y="3419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08974" y="4032414"/>
              <a:ext cx="169159" cy="307501"/>
            </a:xfrm>
            <a:custGeom>
              <a:avLst/>
              <a:gdLst/>
              <a:ahLst/>
              <a:cxnLst/>
              <a:rect l="0" t="0" r="0" b="0"/>
              <a:pathLst>
                <a:path w="169159" h="307501">
                  <a:moveTo>
                    <a:pt x="113285" y="0"/>
                  </a:moveTo>
                  <a:lnTo>
                    <a:pt x="70623" y="54115"/>
                  </a:lnTo>
                  <a:lnTo>
                    <a:pt x="44409" y="105479"/>
                  </a:lnTo>
                  <a:lnTo>
                    <a:pt x="20131" y="163543"/>
                  </a:lnTo>
                  <a:lnTo>
                    <a:pt x="3161" y="218005"/>
                  </a:lnTo>
                  <a:lnTo>
                    <a:pt x="0" y="245850"/>
                  </a:lnTo>
                  <a:lnTo>
                    <a:pt x="4834" y="270704"/>
                  </a:lnTo>
                  <a:lnTo>
                    <a:pt x="9399" y="282245"/>
                  </a:lnTo>
                  <a:lnTo>
                    <a:pt x="23829" y="298187"/>
                  </a:lnTo>
                  <a:lnTo>
                    <a:pt x="32591" y="304077"/>
                  </a:lnTo>
                  <a:lnTo>
                    <a:pt x="51684" y="307500"/>
                  </a:lnTo>
                  <a:lnTo>
                    <a:pt x="73038" y="303953"/>
                  </a:lnTo>
                  <a:lnTo>
                    <a:pt x="109029" y="288802"/>
                  </a:lnTo>
                  <a:lnTo>
                    <a:pt x="150867" y="255866"/>
                  </a:lnTo>
                  <a:lnTo>
                    <a:pt x="167054" y="229451"/>
                  </a:lnTo>
                  <a:lnTo>
                    <a:pt x="169158" y="209603"/>
                  </a:lnTo>
                  <a:lnTo>
                    <a:pt x="168081" y="199397"/>
                  </a:lnTo>
                  <a:lnTo>
                    <a:pt x="163853" y="191423"/>
                  </a:lnTo>
                  <a:lnTo>
                    <a:pt x="149798" y="179444"/>
                  </a:lnTo>
                  <a:lnTo>
                    <a:pt x="141136" y="176951"/>
                  </a:lnTo>
                  <a:lnTo>
                    <a:pt x="122153" y="177301"/>
                  </a:lnTo>
                  <a:lnTo>
                    <a:pt x="60497" y="193491"/>
                  </a:lnTo>
                  <a:lnTo>
                    <a:pt x="45760" y="203369"/>
                  </a:lnTo>
                  <a:lnTo>
                    <a:pt x="29057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74777" y="4432497"/>
              <a:ext cx="694882" cy="10530"/>
            </a:xfrm>
            <a:custGeom>
              <a:avLst/>
              <a:gdLst/>
              <a:ahLst/>
              <a:cxnLst/>
              <a:rect l="0" t="0" r="0" b="0"/>
              <a:pathLst>
                <a:path w="694882" h="10530">
                  <a:moveTo>
                    <a:pt x="694881" y="10529"/>
                  </a:moveTo>
                  <a:lnTo>
                    <a:pt x="636264" y="10529"/>
                  </a:lnTo>
                  <a:lnTo>
                    <a:pt x="574854" y="9359"/>
                  </a:lnTo>
                  <a:lnTo>
                    <a:pt x="516451" y="2195"/>
                  </a:lnTo>
                  <a:lnTo>
                    <a:pt x="459854" y="434"/>
                  </a:lnTo>
                  <a:lnTo>
                    <a:pt x="396378" y="86"/>
                  </a:lnTo>
                  <a:lnTo>
                    <a:pt x="337567" y="17"/>
                  </a:lnTo>
                  <a:lnTo>
                    <a:pt x="280889" y="4"/>
                  </a:lnTo>
                  <a:lnTo>
                    <a:pt x="217398" y="1"/>
                  </a:lnTo>
                  <a:lnTo>
                    <a:pt x="158583" y="0"/>
                  </a:lnTo>
                  <a:lnTo>
                    <a:pt x="101905" y="0"/>
                  </a:lnTo>
                  <a:lnTo>
                    <a:pt x="407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352763" y="4390383"/>
            <a:ext cx="922222" cy="434513"/>
            <a:chOff x="5352763" y="4390383"/>
            <a:chExt cx="922222" cy="434513"/>
          </a:xfrm>
        </p:grpSpPr>
        <p:sp>
          <p:nvSpPr>
            <p:cNvPr id="101" name="Freeform 100"/>
            <p:cNvSpPr/>
            <p:nvPr/>
          </p:nvSpPr>
          <p:spPr>
            <a:xfrm>
              <a:off x="5352763" y="4460961"/>
              <a:ext cx="164171" cy="363935"/>
            </a:xfrm>
            <a:custGeom>
              <a:avLst/>
              <a:gdLst/>
              <a:ahLst/>
              <a:cxnLst/>
              <a:rect l="0" t="0" r="0" b="0"/>
              <a:pathLst>
                <a:path w="164171" h="363935">
                  <a:moveTo>
                    <a:pt x="164170" y="118935"/>
                  </a:moveTo>
                  <a:lnTo>
                    <a:pt x="114671" y="177498"/>
                  </a:lnTo>
                  <a:lnTo>
                    <a:pt x="81956" y="235268"/>
                  </a:lnTo>
                  <a:lnTo>
                    <a:pt x="61951" y="272077"/>
                  </a:lnTo>
                  <a:lnTo>
                    <a:pt x="57518" y="298912"/>
                  </a:lnTo>
                  <a:lnTo>
                    <a:pt x="60617" y="324097"/>
                  </a:lnTo>
                  <a:lnTo>
                    <a:pt x="69793" y="343089"/>
                  </a:lnTo>
                  <a:lnTo>
                    <a:pt x="84789" y="356210"/>
                  </a:lnTo>
                  <a:lnTo>
                    <a:pt x="93702" y="361346"/>
                  </a:lnTo>
                  <a:lnTo>
                    <a:pt x="112963" y="363934"/>
                  </a:lnTo>
                  <a:lnTo>
                    <a:pt x="123013" y="362986"/>
                  </a:lnTo>
                  <a:lnTo>
                    <a:pt x="130882" y="358845"/>
                  </a:lnTo>
                  <a:lnTo>
                    <a:pt x="142746" y="344885"/>
                  </a:lnTo>
                  <a:lnTo>
                    <a:pt x="150413" y="311705"/>
                  </a:lnTo>
                  <a:lnTo>
                    <a:pt x="144597" y="266977"/>
                  </a:lnTo>
                  <a:lnTo>
                    <a:pt x="134324" y="236109"/>
                  </a:lnTo>
                  <a:lnTo>
                    <a:pt x="90161" y="174058"/>
                  </a:lnTo>
                  <a:lnTo>
                    <a:pt x="32254" y="122590"/>
                  </a:lnTo>
                  <a:lnTo>
                    <a:pt x="10180" y="101431"/>
                  </a:lnTo>
                  <a:lnTo>
                    <a:pt x="2143" y="81129"/>
                  </a:lnTo>
                  <a:lnTo>
                    <a:pt x="0" y="69165"/>
                  </a:lnTo>
                  <a:lnTo>
                    <a:pt x="3858" y="49632"/>
                  </a:lnTo>
                  <a:lnTo>
                    <a:pt x="19183" y="25481"/>
                  </a:lnTo>
                  <a:lnTo>
                    <a:pt x="25398" y="18028"/>
                  </a:lnTo>
                  <a:lnTo>
                    <a:pt x="44781" y="6627"/>
                  </a:lnTo>
                  <a:lnTo>
                    <a:pt x="67824" y="0"/>
                  </a:lnTo>
                  <a:lnTo>
                    <a:pt x="89764" y="955"/>
                  </a:lnTo>
                  <a:lnTo>
                    <a:pt x="121846" y="13658"/>
                  </a:lnTo>
                  <a:lnTo>
                    <a:pt x="136780" y="28861"/>
                  </a:lnTo>
                  <a:lnTo>
                    <a:pt x="146147" y="46147"/>
                  </a:lnTo>
                  <a:lnTo>
                    <a:pt x="153641" y="768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579031" y="4527253"/>
              <a:ext cx="198113" cy="234720"/>
            </a:xfrm>
            <a:custGeom>
              <a:avLst/>
              <a:gdLst/>
              <a:ahLst/>
              <a:cxnLst/>
              <a:rect l="0" t="0" r="0" b="0"/>
              <a:pathLst>
                <a:path w="198113" h="234720">
                  <a:moveTo>
                    <a:pt x="116886" y="0"/>
                  </a:moveTo>
                  <a:lnTo>
                    <a:pt x="85604" y="9576"/>
                  </a:lnTo>
                  <a:lnTo>
                    <a:pt x="41609" y="39404"/>
                  </a:lnTo>
                  <a:lnTo>
                    <a:pt x="27667" y="56118"/>
                  </a:lnTo>
                  <a:lnTo>
                    <a:pt x="415" y="105743"/>
                  </a:lnTo>
                  <a:lnTo>
                    <a:pt x="0" y="126546"/>
                  </a:lnTo>
                  <a:lnTo>
                    <a:pt x="6344" y="157989"/>
                  </a:lnTo>
                  <a:lnTo>
                    <a:pt x="27373" y="198884"/>
                  </a:lnTo>
                  <a:lnTo>
                    <a:pt x="40448" y="215515"/>
                  </a:lnTo>
                  <a:lnTo>
                    <a:pt x="66551" y="232443"/>
                  </a:lnTo>
                  <a:lnTo>
                    <a:pt x="86326" y="234719"/>
                  </a:lnTo>
                  <a:lnTo>
                    <a:pt x="106813" y="230662"/>
                  </a:lnTo>
                  <a:lnTo>
                    <a:pt x="136908" y="215224"/>
                  </a:lnTo>
                  <a:lnTo>
                    <a:pt x="161163" y="194662"/>
                  </a:lnTo>
                  <a:lnTo>
                    <a:pt x="181997" y="166862"/>
                  </a:lnTo>
                  <a:lnTo>
                    <a:pt x="194930" y="135229"/>
                  </a:lnTo>
                  <a:lnTo>
                    <a:pt x="198112" y="97910"/>
                  </a:lnTo>
                  <a:lnTo>
                    <a:pt x="190996" y="64106"/>
                  </a:lnTo>
                  <a:lnTo>
                    <a:pt x="180629" y="42530"/>
                  </a:lnTo>
                  <a:lnTo>
                    <a:pt x="165104" y="27481"/>
                  </a:lnTo>
                  <a:lnTo>
                    <a:pt x="118643" y="5526"/>
                  </a:lnTo>
                  <a:lnTo>
                    <a:pt x="958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138114" y="4390383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138114" y="4453554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6458032" y="4112999"/>
            <a:ext cx="1080373" cy="449121"/>
            <a:chOff x="6458032" y="4112999"/>
            <a:chExt cx="1080373" cy="449121"/>
          </a:xfrm>
        </p:grpSpPr>
        <p:sp>
          <p:nvSpPr>
            <p:cNvPr id="106" name="Freeform 105"/>
            <p:cNvSpPr/>
            <p:nvPr/>
          </p:nvSpPr>
          <p:spPr>
            <a:xfrm>
              <a:off x="6458032" y="4137699"/>
              <a:ext cx="361755" cy="424421"/>
            </a:xfrm>
            <a:custGeom>
              <a:avLst/>
              <a:gdLst/>
              <a:ahLst/>
              <a:cxnLst/>
              <a:rect l="0" t="0" r="0" b="0"/>
              <a:pathLst>
                <a:path w="361755" h="424421">
                  <a:moveTo>
                    <a:pt x="227563" y="0"/>
                  </a:moveTo>
                  <a:lnTo>
                    <a:pt x="190086" y="8333"/>
                  </a:lnTo>
                  <a:lnTo>
                    <a:pt x="166453" y="11893"/>
                  </a:lnTo>
                  <a:lnTo>
                    <a:pt x="134588" y="27051"/>
                  </a:lnTo>
                  <a:lnTo>
                    <a:pt x="72141" y="76965"/>
                  </a:lnTo>
                  <a:lnTo>
                    <a:pt x="34871" y="134008"/>
                  </a:lnTo>
                  <a:lnTo>
                    <a:pt x="9650" y="184658"/>
                  </a:lnTo>
                  <a:lnTo>
                    <a:pt x="0" y="233308"/>
                  </a:lnTo>
                  <a:lnTo>
                    <a:pt x="261" y="278529"/>
                  </a:lnTo>
                  <a:lnTo>
                    <a:pt x="14053" y="336156"/>
                  </a:lnTo>
                  <a:lnTo>
                    <a:pt x="25351" y="367104"/>
                  </a:lnTo>
                  <a:lnTo>
                    <a:pt x="44166" y="391611"/>
                  </a:lnTo>
                  <a:lnTo>
                    <a:pt x="71448" y="412521"/>
                  </a:lnTo>
                  <a:lnTo>
                    <a:pt x="91499" y="422379"/>
                  </a:lnTo>
                  <a:lnTo>
                    <a:pt x="115228" y="424420"/>
                  </a:lnTo>
                  <a:lnTo>
                    <a:pt x="175163" y="413167"/>
                  </a:lnTo>
                  <a:lnTo>
                    <a:pt x="212297" y="402140"/>
                  </a:lnTo>
                  <a:lnTo>
                    <a:pt x="269170" y="364552"/>
                  </a:lnTo>
                  <a:lnTo>
                    <a:pt x="300470" y="333707"/>
                  </a:lnTo>
                  <a:lnTo>
                    <a:pt x="340188" y="273460"/>
                  </a:lnTo>
                  <a:lnTo>
                    <a:pt x="359335" y="212656"/>
                  </a:lnTo>
                  <a:lnTo>
                    <a:pt x="361754" y="171544"/>
                  </a:lnTo>
                  <a:lnTo>
                    <a:pt x="354411" y="132066"/>
                  </a:lnTo>
                  <a:lnTo>
                    <a:pt x="337937" y="104511"/>
                  </a:lnTo>
                  <a:lnTo>
                    <a:pt x="308291" y="74240"/>
                  </a:lnTo>
                  <a:lnTo>
                    <a:pt x="279169" y="55922"/>
                  </a:lnTo>
                  <a:lnTo>
                    <a:pt x="238092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85637" y="44746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969865" y="4112999"/>
              <a:ext cx="239806" cy="340556"/>
            </a:xfrm>
            <a:custGeom>
              <a:avLst/>
              <a:gdLst/>
              <a:ahLst/>
              <a:cxnLst/>
              <a:rect l="0" t="0" r="0" b="0"/>
              <a:pathLst>
                <a:path w="239806" h="340556">
                  <a:moveTo>
                    <a:pt x="0" y="45757"/>
                  </a:moveTo>
                  <a:lnTo>
                    <a:pt x="42692" y="42638"/>
                  </a:lnTo>
                  <a:lnTo>
                    <a:pt x="96002" y="28969"/>
                  </a:lnTo>
                  <a:lnTo>
                    <a:pt x="156474" y="19673"/>
                  </a:lnTo>
                  <a:lnTo>
                    <a:pt x="218712" y="3443"/>
                  </a:lnTo>
                  <a:lnTo>
                    <a:pt x="230036" y="0"/>
                  </a:lnTo>
                  <a:lnTo>
                    <a:pt x="236416" y="1214"/>
                  </a:lnTo>
                  <a:lnTo>
                    <a:pt x="239498" y="5534"/>
                  </a:lnTo>
                  <a:lnTo>
                    <a:pt x="239805" y="19691"/>
                  </a:lnTo>
                  <a:lnTo>
                    <a:pt x="222924" y="78997"/>
                  </a:lnTo>
                  <a:lnTo>
                    <a:pt x="199016" y="131005"/>
                  </a:lnTo>
                  <a:lnTo>
                    <a:pt x="165981" y="193074"/>
                  </a:lnTo>
                  <a:lnTo>
                    <a:pt x="148297" y="246475"/>
                  </a:lnTo>
                  <a:lnTo>
                    <a:pt x="131139" y="306502"/>
                  </a:lnTo>
                  <a:lnTo>
                    <a:pt x="126342" y="340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443647" y="4169285"/>
              <a:ext cx="84230" cy="10529"/>
            </a:xfrm>
            <a:custGeom>
              <a:avLst/>
              <a:gdLst/>
              <a:ahLst/>
              <a:cxnLst/>
              <a:rect l="0" t="0" r="0" b="0"/>
              <a:pathLst>
                <a:path w="84230" h="10529">
                  <a:moveTo>
                    <a:pt x="84229" y="0"/>
                  </a:moveTo>
                  <a:lnTo>
                    <a:pt x="4153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01534" y="4253513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87939" y="3119"/>
                  </a:lnTo>
                  <a:lnTo>
                    <a:pt x="28809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401534" y="4264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7563593" y="3717621"/>
            <a:ext cx="1698401" cy="798629"/>
            <a:chOff x="7563593" y="3717621"/>
            <a:chExt cx="1698401" cy="798629"/>
          </a:xfrm>
        </p:grpSpPr>
        <p:sp>
          <p:nvSpPr>
            <p:cNvPr id="113" name="Freeform 112"/>
            <p:cNvSpPr/>
            <p:nvPr/>
          </p:nvSpPr>
          <p:spPr>
            <a:xfrm>
              <a:off x="7759503" y="3939299"/>
              <a:ext cx="344505" cy="408971"/>
            </a:xfrm>
            <a:custGeom>
              <a:avLst/>
              <a:gdLst/>
              <a:ahLst/>
              <a:cxnLst/>
              <a:rect l="0" t="0" r="0" b="0"/>
              <a:pathLst>
                <a:path w="344505" h="408971">
                  <a:moveTo>
                    <a:pt x="0" y="51001"/>
                  </a:moveTo>
                  <a:lnTo>
                    <a:pt x="37477" y="42668"/>
                  </a:lnTo>
                  <a:lnTo>
                    <a:pt x="94490" y="40906"/>
                  </a:lnTo>
                  <a:lnTo>
                    <a:pt x="152501" y="32153"/>
                  </a:lnTo>
                  <a:lnTo>
                    <a:pt x="215444" y="15735"/>
                  </a:lnTo>
                  <a:lnTo>
                    <a:pt x="269331" y="9070"/>
                  </a:lnTo>
                  <a:lnTo>
                    <a:pt x="331392" y="0"/>
                  </a:lnTo>
                  <a:lnTo>
                    <a:pt x="339080" y="4132"/>
                  </a:lnTo>
                  <a:lnTo>
                    <a:pt x="343037" y="11566"/>
                  </a:lnTo>
                  <a:lnTo>
                    <a:pt x="344504" y="21202"/>
                  </a:lnTo>
                  <a:lnTo>
                    <a:pt x="341973" y="29965"/>
                  </a:lnTo>
                  <a:lnTo>
                    <a:pt x="294785" y="90716"/>
                  </a:lnTo>
                  <a:lnTo>
                    <a:pt x="251295" y="144705"/>
                  </a:lnTo>
                  <a:lnTo>
                    <a:pt x="205448" y="201583"/>
                  </a:lnTo>
                  <a:lnTo>
                    <a:pt x="156013" y="258375"/>
                  </a:lnTo>
                  <a:lnTo>
                    <a:pt x="108152" y="313793"/>
                  </a:lnTo>
                  <a:lnTo>
                    <a:pt x="66541" y="369015"/>
                  </a:lnTo>
                  <a:lnTo>
                    <a:pt x="42113" y="408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060562" y="3909199"/>
              <a:ext cx="369016" cy="361219"/>
            </a:xfrm>
            <a:custGeom>
              <a:avLst/>
              <a:gdLst/>
              <a:ahLst/>
              <a:cxnLst/>
              <a:rect l="0" t="0" r="0" b="0"/>
              <a:pathLst>
                <a:path w="369016" h="361219">
                  <a:moveTo>
                    <a:pt x="193780" y="7402"/>
                  </a:moveTo>
                  <a:lnTo>
                    <a:pt x="133839" y="33766"/>
                  </a:lnTo>
                  <a:lnTo>
                    <a:pt x="92892" y="67300"/>
                  </a:lnTo>
                  <a:lnTo>
                    <a:pt x="49969" y="123852"/>
                  </a:lnTo>
                  <a:lnTo>
                    <a:pt x="17925" y="179061"/>
                  </a:lnTo>
                  <a:lnTo>
                    <a:pt x="0" y="238064"/>
                  </a:lnTo>
                  <a:lnTo>
                    <a:pt x="9063" y="297133"/>
                  </a:lnTo>
                  <a:lnTo>
                    <a:pt x="24276" y="326695"/>
                  </a:lnTo>
                  <a:lnTo>
                    <a:pt x="43601" y="350272"/>
                  </a:lnTo>
                  <a:lnTo>
                    <a:pt x="63473" y="358660"/>
                  </a:lnTo>
                  <a:lnTo>
                    <a:pt x="87903" y="361218"/>
                  </a:lnTo>
                  <a:lnTo>
                    <a:pt x="149970" y="350324"/>
                  </a:lnTo>
                  <a:lnTo>
                    <a:pt x="192275" y="335925"/>
                  </a:lnTo>
                  <a:lnTo>
                    <a:pt x="247368" y="291026"/>
                  </a:lnTo>
                  <a:lnTo>
                    <a:pt x="302441" y="239064"/>
                  </a:lnTo>
                  <a:lnTo>
                    <a:pt x="329311" y="214342"/>
                  </a:lnTo>
                  <a:lnTo>
                    <a:pt x="364058" y="159378"/>
                  </a:lnTo>
                  <a:lnTo>
                    <a:pt x="369015" y="117033"/>
                  </a:lnTo>
                  <a:lnTo>
                    <a:pt x="362425" y="75500"/>
                  </a:lnTo>
                  <a:lnTo>
                    <a:pt x="346175" y="41617"/>
                  </a:lnTo>
                  <a:lnTo>
                    <a:pt x="333261" y="24168"/>
                  </a:lnTo>
                  <a:lnTo>
                    <a:pt x="313483" y="11734"/>
                  </a:lnTo>
                  <a:lnTo>
                    <a:pt x="289095" y="3478"/>
                  </a:lnTo>
                  <a:lnTo>
                    <a:pt x="252567" y="0"/>
                  </a:lnTo>
                  <a:lnTo>
                    <a:pt x="225365" y="7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516221" y="3863958"/>
              <a:ext cx="103248" cy="112713"/>
            </a:xfrm>
            <a:custGeom>
              <a:avLst/>
              <a:gdLst/>
              <a:ahLst/>
              <a:cxnLst/>
              <a:rect l="0" t="0" r="0" b="0"/>
              <a:pathLst>
                <a:path w="103248" h="112713">
                  <a:moveTo>
                    <a:pt x="96090" y="42114"/>
                  </a:moveTo>
                  <a:lnTo>
                    <a:pt x="84912" y="30936"/>
                  </a:lnTo>
                  <a:lnTo>
                    <a:pt x="78109" y="28813"/>
                  </a:lnTo>
                  <a:lnTo>
                    <a:pt x="61192" y="29573"/>
                  </a:lnTo>
                  <a:lnTo>
                    <a:pt x="45095" y="36931"/>
                  </a:lnTo>
                  <a:lnTo>
                    <a:pt x="15696" y="60717"/>
                  </a:lnTo>
                  <a:lnTo>
                    <a:pt x="0" y="86621"/>
                  </a:lnTo>
                  <a:lnTo>
                    <a:pt x="445" y="94012"/>
                  </a:lnTo>
                  <a:lnTo>
                    <a:pt x="4250" y="100109"/>
                  </a:lnTo>
                  <a:lnTo>
                    <a:pt x="10297" y="105344"/>
                  </a:lnTo>
                  <a:lnTo>
                    <a:pt x="29493" y="111160"/>
                  </a:lnTo>
                  <a:lnTo>
                    <a:pt x="41164" y="112712"/>
                  </a:lnTo>
                  <a:lnTo>
                    <a:pt x="63489" y="108196"/>
                  </a:lnTo>
                  <a:lnTo>
                    <a:pt x="74356" y="103716"/>
                  </a:lnTo>
                  <a:lnTo>
                    <a:pt x="89550" y="89380"/>
                  </a:lnTo>
                  <a:lnTo>
                    <a:pt x="95240" y="80644"/>
                  </a:lnTo>
                  <a:lnTo>
                    <a:pt x="103247" y="45992"/>
                  </a:lnTo>
                  <a:lnTo>
                    <a:pt x="100861" y="35340"/>
                  </a:lnTo>
                  <a:lnTo>
                    <a:pt x="88851" y="17267"/>
                  </a:lnTo>
                  <a:lnTo>
                    <a:pt x="78054" y="7674"/>
                  </a:lnTo>
                  <a:lnTo>
                    <a:pt x="645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528083" y="3863958"/>
              <a:ext cx="273741" cy="431669"/>
            </a:xfrm>
            <a:custGeom>
              <a:avLst/>
              <a:gdLst/>
              <a:ahLst/>
              <a:cxnLst/>
              <a:rect l="0" t="0" r="0" b="0"/>
              <a:pathLst>
                <a:path w="273741" h="431669">
                  <a:moveTo>
                    <a:pt x="273740" y="0"/>
                  </a:moveTo>
                  <a:lnTo>
                    <a:pt x="237824" y="55045"/>
                  </a:lnTo>
                  <a:lnTo>
                    <a:pt x="197854" y="114513"/>
                  </a:lnTo>
                  <a:lnTo>
                    <a:pt x="163777" y="171404"/>
                  </a:lnTo>
                  <a:lnTo>
                    <a:pt x="122433" y="225733"/>
                  </a:lnTo>
                  <a:lnTo>
                    <a:pt x="78773" y="286584"/>
                  </a:lnTo>
                  <a:lnTo>
                    <a:pt x="49442" y="341312"/>
                  </a:lnTo>
                  <a:lnTo>
                    <a:pt x="9385" y="40166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663562" y="4158756"/>
              <a:ext cx="91482" cy="104201"/>
            </a:xfrm>
            <a:custGeom>
              <a:avLst/>
              <a:gdLst/>
              <a:ahLst/>
              <a:cxnLst/>
              <a:rect l="0" t="0" r="0" b="0"/>
              <a:pathLst>
                <a:path w="91482" h="104201">
                  <a:moveTo>
                    <a:pt x="54034" y="10529"/>
                  </a:moveTo>
                  <a:lnTo>
                    <a:pt x="6158" y="56310"/>
                  </a:lnTo>
                  <a:lnTo>
                    <a:pt x="1060" y="65616"/>
                  </a:lnTo>
                  <a:lnTo>
                    <a:pt x="0" y="75330"/>
                  </a:lnTo>
                  <a:lnTo>
                    <a:pt x="5063" y="95481"/>
                  </a:lnTo>
                  <a:lnTo>
                    <a:pt x="10858" y="101089"/>
                  </a:lnTo>
                  <a:lnTo>
                    <a:pt x="18230" y="103657"/>
                  </a:lnTo>
                  <a:lnTo>
                    <a:pt x="26655" y="104200"/>
                  </a:lnTo>
                  <a:lnTo>
                    <a:pt x="45375" y="98563"/>
                  </a:lnTo>
                  <a:lnTo>
                    <a:pt x="72525" y="82237"/>
                  </a:lnTo>
                  <a:lnTo>
                    <a:pt x="80399" y="75882"/>
                  </a:lnTo>
                  <a:lnTo>
                    <a:pt x="89148" y="56342"/>
                  </a:lnTo>
                  <a:lnTo>
                    <a:pt x="91481" y="44580"/>
                  </a:lnTo>
                  <a:lnTo>
                    <a:pt x="90698" y="34400"/>
                  </a:lnTo>
                  <a:lnTo>
                    <a:pt x="83587" y="16849"/>
                  </a:lnTo>
                  <a:lnTo>
                    <a:pt x="78416" y="11232"/>
                  </a:lnTo>
                  <a:lnTo>
                    <a:pt x="540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563593" y="3717621"/>
              <a:ext cx="1698401" cy="798629"/>
            </a:xfrm>
            <a:custGeom>
              <a:avLst/>
              <a:gdLst/>
              <a:ahLst/>
              <a:cxnLst/>
              <a:rect l="0" t="0" r="0" b="0"/>
              <a:pathLst>
                <a:path w="1698401" h="798629">
                  <a:moveTo>
                    <a:pt x="817091" y="19995"/>
                  </a:moveTo>
                  <a:lnTo>
                    <a:pt x="768160" y="11662"/>
                  </a:lnTo>
                  <a:lnTo>
                    <a:pt x="709029" y="4311"/>
                  </a:lnTo>
                  <a:lnTo>
                    <a:pt x="652290" y="0"/>
                  </a:lnTo>
                  <a:lnTo>
                    <a:pt x="599141" y="2268"/>
                  </a:lnTo>
                  <a:lnTo>
                    <a:pt x="543322" y="8045"/>
                  </a:lnTo>
                  <a:lnTo>
                    <a:pt x="493169" y="14634"/>
                  </a:lnTo>
                  <a:lnTo>
                    <a:pt x="435675" y="23996"/>
                  </a:lnTo>
                  <a:lnTo>
                    <a:pt x="374186" y="34179"/>
                  </a:lnTo>
                  <a:lnTo>
                    <a:pt x="315743" y="48100"/>
                  </a:lnTo>
                  <a:lnTo>
                    <a:pt x="259610" y="65623"/>
                  </a:lnTo>
                  <a:lnTo>
                    <a:pt x="208665" y="88063"/>
                  </a:lnTo>
                  <a:lnTo>
                    <a:pt x="156662" y="118146"/>
                  </a:lnTo>
                  <a:lnTo>
                    <a:pt x="101531" y="167841"/>
                  </a:lnTo>
                  <a:lnTo>
                    <a:pt x="46420" y="230605"/>
                  </a:lnTo>
                  <a:lnTo>
                    <a:pt x="20325" y="275806"/>
                  </a:lnTo>
                  <a:lnTo>
                    <a:pt x="995" y="337215"/>
                  </a:lnTo>
                  <a:lnTo>
                    <a:pt x="0" y="397558"/>
                  </a:lnTo>
                  <a:lnTo>
                    <a:pt x="13959" y="460613"/>
                  </a:lnTo>
                  <a:lnTo>
                    <a:pt x="31034" y="514627"/>
                  </a:lnTo>
                  <a:lnTo>
                    <a:pt x="54590" y="562973"/>
                  </a:lnTo>
                  <a:lnTo>
                    <a:pt x="106149" y="619633"/>
                  </a:lnTo>
                  <a:lnTo>
                    <a:pt x="163364" y="658198"/>
                  </a:lnTo>
                  <a:lnTo>
                    <a:pt x="214653" y="686696"/>
                  </a:lnTo>
                  <a:lnTo>
                    <a:pt x="272965" y="711736"/>
                  </a:lnTo>
                  <a:lnTo>
                    <a:pt x="323246" y="724474"/>
                  </a:lnTo>
                  <a:lnTo>
                    <a:pt x="378308" y="735657"/>
                  </a:lnTo>
                  <a:lnTo>
                    <a:pt x="419695" y="742829"/>
                  </a:lnTo>
                  <a:lnTo>
                    <a:pt x="465385" y="749917"/>
                  </a:lnTo>
                  <a:lnTo>
                    <a:pt x="509869" y="753847"/>
                  </a:lnTo>
                  <a:lnTo>
                    <a:pt x="565015" y="759178"/>
                  </a:lnTo>
                  <a:lnTo>
                    <a:pt x="612940" y="768167"/>
                  </a:lnTo>
                  <a:lnTo>
                    <a:pt x="665355" y="775120"/>
                  </a:lnTo>
                  <a:lnTo>
                    <a:pt x="719879" y="780299"/>
                  </a:lnTo>
                  <a:lnTo>
                    <a:pt x="764527" y="784897"/>
                  </a:lnTo>
                  <a:lnTo>
                    <a:pt x="811667" y="786941"/>
                  </a:lnTo>
                  <a:lnTo>
                    <a:pt x="859914" y="790968"/>
                  </a:lnTo>
                  <a:lnTo>
                    <a:pt x="905143" y="795488"/>
                  </a:lnTo>
                  <a:lnTo>
                    <a:pt x="961593" y="798033"/>
                  </a:lnTo>
                  <a:lnTo>
                    <a:pt x="1009606" y="798628"/>
                  </a:lnTo>
                  <a:lnTo>
                    <a:pt x="1059020" y="795773"/>
                  </a:lnTo>
                  <a:lnTo>
                    <a:pt x="1104769" y="791774"/>
                  </a:lnTo>
                  <a:lnTo>
                    <a:pt x="1156832" y="789523"/>
                  </a:lnTo>
                  <a:lnTo>
                    <a:pt x="1204234" y="788856"/>
                  </a:lnTo>
                  <a:lnTo>
                    <a:pt x="1258184" y="787489"/>
                  </a:lnTo>
                  <a:lnTo>
                    <a:pt x="1312752" y="780259"/>
                  </a:lnTo>
                  <a:lnTo>
                    <a:pt x="1362655" y="772895"/>
                  </a:lnTo>
                  <a:lnTo>
                    <a:pt x="1420779" y="752939"/>
                  </a:lnTo>
                  <a:lnTo>
                    <a:pt x="1479468" y="732814"/>
                  </a:lnTo>
                  <a:lnTo>
                    <a:pt x="1530724" y="702821"/>
                  </a:lnTo>
                  <a:lnTo>
                    <a:pt x="1588690" y="666004"/>
                  </a:lnTo>
                  <a:lnTo>
                    <a:pt x="1649107" y="608998"/>
                  </a:lnTo>
                  <a:lnTo>
                    <a:pt x="1681434" y="560124"/>
                  </a:lnTo>
                  <a:lnTo>
                    <a:pt x="1695024" y="525134"/>
                  </a:lnTo>
                  <a:lnTo>
                    <a:pt x="1698400" y="485651"/>
                  </a:lnTo>
                  <a:lnTo>
                    <a:pt x="1689653" y="430388"/>
                  </a:lnTo>
                  <a:lnTo>
                    <a:pt x="1671072" y="374411"/>
                  </a:lnTo>
                  <a:lnTo>
                    <a:pt x="1634887" y="320925"/>
                  </a:lnTo>
                  <a:lnTo>
                    <a:pt x="1613394" y="296461"/>
                  </a:lnTo>
                  <a:lnTo>
                    <a:pt x="1551873" y="247042"/>
                  </a:lnTo>
                  <a:lnTo>
                    <a:pt x="1489810" y="196783"/>
                  </a:lnTo>
                  <a:lnTo>
                    <a:pt x="1427647" y="164091"/>
                  </a:lnTo>
                  <a:lnTo>
                    <a:pt x="1375089" y="143317"/>
                  </a:lnTo>
                  <a:lnTo>
                    <a:pt x="1314124" y="122226"/>
                  </a:lnTo>
                  <a:lnTo>
                    <a:pt x="1258407" y="98188"/>
                  </a:lnTo>
                  <a:lnTo>
                    <a:pt x="1205778" y="86480"/>
                  </a:lnTo>
                  <a:lnTo>
                    <a:pt x="1143576" y="75197"/>
                  </a:lnTo>
                  <a:lnTo>
                    <a:pt x="1090158" y="65041"/>
                  </a:lnTo>
                  <a:lnTo>
                    <a:pt x="1034547" y="62688"/>
                  </a:lnTo>
                  <a:lnTo>
                    <a:pt x="978501" y="54988"/>
                  </a:lnTo>
                  <a:lnTo>
                    <a:pt x="922371" y="52253"/>
                  </a:lnTo>
                  <a:lnTo>
                    <a:pt x="866223" y="51714"/>
                  </a:lnTo>
                  <a:lnTo>
                    <a:pt x="813725" y="59932"/>
                  </a:lnTo>
                  <a:lnTo>
                    <a:pt x="796033" y="62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7555799" y="4765379"/>
            <a:ext cx="1593466" cy="317743"/>
            <a:chOff x="7555799" y="4765379"/>
            <a:chExt cx="1593466" cy="317743"/>
          </a:xfrm>
        </p:grpSpPr>
        <p:sp>
          <p:nvSpPr>
            <p:cNvPr id="120" name="Freeform 119"/>
            <p:cNvSpPr/>
            <p:nvPr/>
          </p:nvSpPr>
          <p:spPr>
            <a:xfrm>
              <a:off x="7555799" y="4765379"/>
              <a:ext cx="316513" cy="317743"/>
            </a:xfrm>
            <a:custGeom>
              <a:avLst/>
              <a:gdLst/>
              <a:ahLst/>
              <a:cxnLst/>
              <a:rect l="0" t="0" r="0" b="0"/>
              <a:pathLst>
                <a:path w="316513" h="317743">
                  <a:moveTo>
                    <a:pt x="35247" y="288300"/>
                  </a:moveTo>
                  <a:lnTo>
                    <a:pt x="29658" y="271532"/>
                  </a:lnTo>
                  <a:lnTo>
                    <a:pt x="30034" y="253941"/>
                  </a:lnTo>
                  <a:lnTo>
                    <a:pt x="31760" y="233255"/>
                  </a:lnTo>
                  <a:lnTo>
                    <a:pt x="26457" y="181846"/>
                  </a:lnTo>
                  <a:lnTo>
                    <a:pt x="19473" y="126632"/>
                  </a:lnTo>
                  <a:lnTo>
                    <a:pt x="3433" y="64975"/>
                  </a:lnTo>
                  <a:lnTo>
                    <a:pt x="0" y="51679"/>
                  </a:lnTo>
                  <a:lnTo>
                    <a:pt x="51" y="40476"/>
                  </a:lnTo>
                  <a:lnTo>
                    <a:pt x="6347" y="21788"/>
                  </a:lnTo>
                  <a:lnTo>
                    <a:pt x="13640" y="15869"/>
                  </a:lnTo>
                  <a:lnTo>
                    <a:pt x="66529" y="0"/>
                  </a:lnTo>
                  <a:lnTo>
                    <a:pt x="103918" y="1016"/>
                  </a:lnTo>
                  <a:lnTo>
                    <a:pt x="157303" y="13010"/>
                  </a:lnTo>
                  <a:lnTo>
                    <a:pt x="213667" y="43355"/>
                  </a:lnTo>
                  <a:lnTo>
                    <a:pt x="271764" y="84812"/>
                  </a:lnTo>
                  <a:lnTo>
                    <a:pt x="300379" y="121242"/>
                  </a:lnTo>
                  <a:lnTo>
                    <a:pt x="313326" y="153013"/>
                  </a:lnTo>
                  <a:lnTo>
                    <a:pt x="316512" y="191543"/>
                  </a:lnTo>
                  <a:lnTo>
                    <a:pt x="309398" y="230255"/>
                  </a:lnTo>
                  <a:lnTo>
                    <a:pt x="299032" y="249244"/>
                  </a:lnTo>
                  <a:lnTo>
                    <a:pt x="274453" y="273088"/>
                  </a:lnTo>
                  <a:lnTo>
                    <a:pt x="233537" y="293700"/>
                  </a:lnTo>
                  <a:lnTo>
                    <a:pt x="173505" y="312653"/>
                  </a:lnTo>
                  <a:lnTo>
                    <a:pt x="135354" y="317742"/>
                  </a:lnTo>
                  <a:lnTo>
                    <a:pt x="77362" y="309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14136" y="4861045"/>
              <a:ext cx="150694" cy="210904"/>
            </a:xfrm>
            <a:custGeom>
              <a:avLst/>
              <a:gdLst/>
              <a:ahLst/>
              <a:cxnLst/>
              <a:rect l="0" t="0" r="0" b="0"/>
              <a:pathLst>
                <a:path w="150694" h="210904">
                  <a:moveTo>
                    <a:pt x="13822" y="108405"/>
                  </a:moveTo>
                  <a:lnTo>
                    <a:pt x="25001" y="119584"/>
                  </a:lnTo>
                  <a:lnTo>
                    <a:pt x="42967" y="125072"/>
                  </a:lnTo>
                  <a:lnTo>
                    <a:pt x="54309" y="126535"/>
                  </a:lnTo>
                  <a:lnTo>
                    <a:pt x="76270" y="121922"/>
                  </a:lnTo>
                  <a:lnTo>
                    <a:pt x="105245" y="106171"/>
                  </a:lnTo>
                  <a:lnTo>
                    <a:pt x="119965" y="92205"/>
                  </a:lnTo>
                  <a:lnTo>
                    <a:pt x="130407" y="74299"/>
                  </a:lnTo>
                  <a:lnTo>
                    <a:pt x="132708" y="54643"/>
                  </a:lnTo>
                  <a:lnTo>
                    <a:pt x="128662" y="35378"/>
                  </a:lnTo>
                  <a:lnTo>
                    <a:pt x="119065" y="19017"/>
                  </a:lnTo>
                  <a:lnTo>
                    <a:pt x="103881" y="7066"/>
                  </a:lnTo>
                  <a:lnTo>
                    <a:pt x="94918" y="2241"/>
                  </a:lnTo>
                  <a:lnTo>
                    <a:pt x="75601" y="0"/>
                  </a:lnTo>
                  <a:lnTo>
                    <a:pt x="56488" y="4073"/>
                  </a:lnTo>
                  <a:lnTo>
                    <a:pt x="40193" y="13683"/>
                  </a:lnTo>
                  <a:lnTo>
                    <a:pt x="17867" y="37835"/>
                  </a:lnTo>
                  <a:lnTo>
                    <a:pt x="2023" y="67219"/>
                  </a:lnTo>
                  <a:lnTo>
                    <a:pt x="0" y="87761"/>
                  </a:lnTo>
                  <a:lnTo>
                    <a:pt x="5200" y="146111"/>
                  </a:lnTo>
                  <a:lnTo>
                    <a:pt x="19976" y="172740"/>
                  </a:lnTo>
                  <a:lnTo>
                    <a:pt x="32545" y="188082"/>
                  </a:lnTo>
                  <a:lnTo>
                    <a:pt x="58364" y="204283"/>
                  </a:lnTo>
                  <a:lnTo>
                    <a:pt x="93831" y="210903"/>
                  </a:lnTo>
                  <a:lnTo>
                    <a:pt x="150693" y="203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104137" y="4911219"/>
              <a:ext cx="139677" cy="138409"/>
            </a:xfrm>
            <a:custGeom>
              <a:avLst/>
              <a:gdLst/>
              <a:ahLst/>
              <a:cxnLst/>
              <a:rect l="0" t="0" r="0" b="0"/>
              <a:pathLst>
                <a:path w="139677" h="138409">
                  <a:moveTo>
                    <a:pt x="97563" y="5589"/>
                  </a:moveTo>
                  <a:lnTo>
                    <a:pt x="80795" y="0"/>
                  </a:lnTo>
                  <a:lnTo>
                    <a:pt x="73516" y="693"/>
                  </a:lnTo>
                  <a:lnTo>
                    <a:pt x="32380" y="24802"/>
                  </a:lnTo>
                  <a:lnTo>
                    <a:pt x="18680" y="41034"/>
                  </a:lnTo>
                  <a:lnTo>
                    <a:pt x="352" y="80051"/>
                  </a:lnTo>
                  <a:lnTo>
                    <a:pt x="0" y="89156"/>
                  </a:lnTo>
                  <a:lnTo>
                    <a:pt x="5848" y="105511"/>
                  </a:lnTo>
                  <a:lnTo>
                    <a:pt x="22294" y="127873"/>
                  </a:lnTo>
                  <a:lnTo>
                    <a:pt x="41493" y="135976"/>
                  </a:lnTo>
                  <a:lnTo>
                    <a:pt x="64454" y="138408"/>
                  </a:lnTo>
                  <a:lnTo>
                    <a:pt x="125504" y="125418"/>
                  </a:lnTo>
                  <a:lnTo>
                    <a:pt x="139676" y="121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96456" y="4832580"/>
              <a:ext cx="73700" cy="193389"/>
            </a:xfrm>
            <a:custGeom>
              <a:avLst/>
              <a:gdLst/>
              <a:ahLst/>
              <a:cxnLst/>
              <a:rect l="0" t="0" r="0" b="0"/>
              <a:pathLst>
                <a:path w="73700" h="193389">
                  <a:moveTo>
                    <a:pt x="0" y="115814"/>
                  </a:moveTo>
                  <a:lnTo>
                    <a:pt x="17958" y="169688"/>
                  </a:lnTo>
                  <a:lnTo>
                    <a:pt x="25858" y="193388"/>
                  </a:lnTo>
                  <a:lnTo>
                    <a:pt x="6658" y="135789"/>
                  </a:lnTo>
                  <a:lnTo>
                    <a:pt x="877" y="72632"/>
                  </a:lnTo>
                  <a:lnTo>
                    <a:pt x="2729" y="47489"/>
                  </a:lnTo>
                  <a:lnTo>
                    <a:pt x="11351" y="28515"/>
                  </a:lnTo>
                  <a:lnTo>
                    <a:pt x="26102" y="15403"/>
                  </a:lnTo>
                  <a:lnTo>
                    <a:pt x="43186" y="684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415631" y="4850494"/>
              <a:ext cx="144039" cy="171600"/>
            </a:xfrm>
            <a:custGeom>
              <a:avLst/>
              <a:gdLst/>
              <a:ahLst/>
              <a:cxnLst/>
              <a:rect l="0" t="0" r="0" b="0"/>
              <a:pathLst>
                <a:path w="144039" h="171600">
                  <a:moveTo>
                    <a:pt x="28224" y="97900"/>
                  </a:moveTo>
                  <a:lnTo>
                    <a:pt x="44992" y="103489"/>
                  </a:lnTo>
                  <a:lnTo>
                    <a:pt x="62583" y="103113"/>
                  </a:lnTo>
                  <a:lnTo>
                    <a:pt x="102471" y="93340"/>
                  </a:lnTo>
                  <a:lnTo>
                    <a:pt x="110477" y="87841"/>
                  </a:lnTo>
                  <a:lnTo>
                    <a:pt x="122492" y="72372"/>
                  </a:lnTo>
                  <a:lnTo>
                    <a:pt x="125494" y="53799"/>
                  </a:lnTo>
                  <a:lnTo>
                    <a:pt x="124656" y="43932"/>
                  </a:lnTo>
                  <a:lnTo>
                    <a:pt x="117486" y="26731"/>
                  </a:lnTo>
                  <a:lnTo>
                    <a:pt x="112298" y="18868"/>
                  </a:lnTo>
                  <a:lnTo>
                    <a:pt x="97176" y="7012"/>
                  </a:lnTo>
                  <a:lnTo>
                    <a:pt x="88230" y="2213"/>
                  </a:lnTo>
                  <a:lnTo>
                    <a:pt x="68932" y="0"/>
                  </a:lnTo>
                  <a:lnTo>
                    <a:pt x="48656" y="4086"/>
                  </a:lnTo>
                  <a:lnTo>
                    <a:pt x="27946" y="13700"/>
                  </a:lnTo>
                  <a:lnTo>
                    <a:pt x="13283" y="28892"/>
                  </a:lnTo>
                  <a:lnTo>
                    <a:pt x="4035" y="48512"/>
                  </a:lnTo>
                  <a:lnTo>
                    <a:pt x="0" y="84696"/>
                  </a:lnTo>
                  <a:lnTo>
                    <a:pt x="3202" y="107239"/>
                  </a:lnTo>
                  <a:lnTo>
                    <a:pt x="11643" y="125837"/>
                  </a:lnTo>
                  <a:lnTo>
                    <a:pt x="17170" y="134072"/>
                  </a:lnTo>
                  <a:lnTo>
                    <a:pt x="32669" y="146342"/>
                  </a:lnTo>
                  <a:lnTo>
                    <a:pt x="71216" y="163750"/>
                  </a:lnTo>
                  <a:lnTo>
                    <a:pt x="125190" y="170565"/>
                  </a:lnTo>
                  <a:lnTo>
                    <a:pt x="144038" y="171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587306" y="4862088"/>
              <a:ext cx="193462" cy="130892"/>
            </a:xfrm>
            <a:custGeom>
              <a:avLst/>
              <a:gdLst/>
              <a:ahLst/>
              <a:cxnLst/>
              <a:rect l="0" t="0" r="0" b="0"/>
              <a:pathLst>
                <a:path w="193462" h="130892">
                  <a:moveTo>
                    <a:pt x="109232" y="54720"/>
                  </a:moveTo>
                  <a:lnTo>
                    <a:pt x="114822" y="37953"/>
                  </a:lnTo>
                  <a:lnTo>
                    <a:pt x="114128" y="30674"/>
                  </a:lnTo>
                  <a:lnTo>
                    <a:pt x="107119" y="16347"/>
                  </a:lnTo>
                  <a:lnTo>
                    <a:pt x="93085" y="5300"/>
                  </a:lnTo>
                  <a:lnTo>
                    <a:pt x="84430" y="716"/>
                  </a:lnTo>
                  <a:lnTo>
                    <a:pt x="75150" y="0"/>
                  </a:lnTo>
                  <a:lnTo>
                    <a:pt x="55481" y="5443"/>
                  </a:lnTo>
                  <a:lnTo>
                    <a:pt x="30265" y="21662"/>
                  </a:lnTo>
                  <a:lnTo>
                    <a:pt x="18374" y="37688"/>
                  </a:lnTo>
                  <a:lnTo>
                    <a:pt x="1208" y="76572"/>
                  </a:lnTo>
                  <a:lnTo>
                    <a:pt x="0" y="97187"/>
                  </a:lnTo>
                  <a:lnTo>
                    <a:pt x="1316" y="107598"/>
                  </a:lnTo>
                  <a:lnTo>
                    <a:pt x="5702" y="115708"/>
                  </a:lnTo>
                  <a:lnTo>
                    <a:pt x="19936" y="127839"/>
                  </a:lnTo>
                  <a:lnTo>
                    <a:pt x="41079" y="130891"/>
                  </a:lnTo>
                  <a:lnTo>
                    <a:pt x="63734" y="127178"/>
                  </a:lnTo>
                  <a:lnTo>
                    <a:pt x="81602" y="117729"/>
                  </a:lnTo>
                  <a:lnTo>
                    <a:pt x="94223" y="102612"/>
                  </a:lnTo>
                  <a:lnTo>
                    <a:pt x="111856" y="64310"/>
                  </a:lnTo>
                  <a:lnTo>
                    <a:pt x="115662" y="61113"/>
                  </a:lnTo>
                  <a:lnTo>
                    <a:pt x="119367" y="62492"/>
                  </a:lnTo>
                  <a:lnTo>
                    <a:pt x="139310" y="84331"/>
                  </a:lnTo>
                  <a:lnTo>
                    <a:pt x="193461" y="117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821953" y="4800994"/>
              <a:ext cx="116414" cy="160954"/>
            </a:xfrm>
            <a:custGeom>
              <a:avLst/>
              <a:gdLst/>
              <a:ahLst/>
              <a:cxnLst/>
              <a:rect l="0" t="0" r="0" b="0"/>
              <a:pathLst>
                <a:path w="116414" h="160954">
                  <a:moveTo>
                    <a:pt x="64099" y="0"/>
                  </a:moveTo>
                  <a:lnTo>
                    <a:pt x="41742" y="0"/>
                  </a:lnTo>
                  <a:lnTo>
                    <a:pt x="24527" y="6240"/>
                  </a:lnTo>
                  <a:lnTo>
                    <a:pt x="16660" y="11179"/>
                  </a:lnTo>
                  <a:lnTo>
                    <a:pt x="4800" y="26026"/>
                  </a:lnTo>
                  <a:lnTo>
                    <a:pt x="0" y="34898"/>
                  </a:lnTo>
                  <a:lnTo>
                    <a:pt x="310" y="41983"/>
                  </a:lnTo>
                  <a:lnTo>
                    <a:pt x="4025" y="47876"/>
                  </a:lnTo>
                  <a:lnTo>
                    <a:pt x="10011" y="52974"/>
                  </a:lnTo>
                  <a:lnTo>
                    <a:pt x="29142" y="58639"/>
                  </a:lnTo>
                  <a:lnTo>
                    <a:pt x="79550" y="67865"/>
                  </a:lnTo>
                  <a:lnTo>
                    <a:pt x="109491" y="83150"/>
                  </a:lnTo>
                  <a:lnTo>
                    <a:pt x="114248" y="90528"/>
                  </a:lnTo>
                  <a:lnTo>
                    <a:pt x="116413" y="108085"/>
                  </a:lnTo>
                  <a:lnTo>
                    <a:pt x="110356" y="124467"/>
                  </a:lnTo>
                  <a:lnTo>
                    <a:pt x="105465" y="132111"/>
                  </a:lnTo>
                  <a:lnTo>
                    <a:pt x="90672" y="143724"/>
                  </a:lnTo>
                  <a:lnTo>
                    <a:pt x="52580" y="160712"/>
                  </a:lnTo>
                  <a:lnTo>
                    <a:pt x="43551" y="160953"/>
                  </a:lnTo>
                  <a:lnTo>
                    <a:pt x="11456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947212" y="4790445"/>
              <a:ext cx="202053" cy="177284"/>
            </a:xfrm>
            <a:custGeom>
              <a:avLst/>
              <a:gdLst/>
              <a:ahLst/>
              <a:cxnLst/>
              <a:rect l="0" t="0" r="0" b="0"/>
              <a:pathLst>
                <a:path w="202053" h="177284">
                  <a:moveTo>
                    <a:pt x="44125" y="73720"/>
                  </a:moveTo>
                  <a:lnTo>
                    <a:pt x="102741" y="73720"/>
                  </a:lnTo>
                  <a:lnTo>
                    <a:pt x="123209" y="67481"/>
                  </a:lnTo>
                  <a:lnTo>
                    <a:pt x="131943" y="62542"/>
                  </a:lnTo>
                  <a:lnTo>
                    <a:pt x="136595" y="54570"/>
                  </a:lnTo>
                  <a:lnTo>
                    <a:pt x="138645" y="33234"/>
                  </a:lnTo>
                  <a:lnTo>
                    <a:pt x="135214" y="23332"/>
                  </a:lnTo>
                  <a:lnTo>
                    <a:pt x="122043" y="6092"/>
                  </a:lnTo>
                  <a:lnTo>
                    <a:pt x="113617" y="1729"/>
                  </a:lnTo>
                  <a:lnTo>
                    <a:pt x="94898" y="0"/>
                  </a:lnTo>
                  <a:lnTo>
                    <a:pt x="64628" y="5604"/>
                  </a:lnTo>
                  <a:lnTo>
                    <a:pt x="39021" y="20263"/>
                  </a:lnTo>
                  <a:lnTo>
                    <a:pt x="16616" y="39424"/>
                  </a:lnTo>
                  <a:lnTo>
                    <a:pt x="749" y="71098"/>
                  </a:lnTo>
                  <a:lnTo>
                    <a:pt x="0" y="81331"/>
                  </a:lnTo>
                  <a:lnTo>
                    <a:pt x="5406" y="98940"/>
                  </a:lnTo>
                  <a:lnTo>
                    <a:pt x="21604" y="127597"/>
                  </a:lnTo>
                  <a:lnTo>
                    <a:pt x="37625" y="141729"/>
                  </a:lnTo>
                  <a:lnTo>
                    <a:pt x="95174" y="170284"/>
                  </a:lnTo>
                  <a:lnTo>
                    <a:pt x="152908" y="177283"/>
                  </a:lnTo>
                  <a:lnTo>
                    <a:pt x="180210" y="177070"/>
                  </a:lnTo>
                  <a:lnTo>
                    <a:pt x="202052" y="1684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2014-03-04T16:05:27Z</dcterms:created>
  <dcterms:modified xsi:type="dcterms:W3CDTF">2014-03-04T16:05:57Z</dcterms:modified>
</cp:coreProperties>
</file>